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2" r:id="rId1"/>
  </p:sldMasterIdLst>
  <p:notesMasterIdLst>
    <p:notesMasterId r:id="rId19"/>
  </p:notesMasterIdLst>
  <p:sldIdLst>
    <p:sldId id="256" r:id="rId2"/>
    <p:sldId id="258" r:id="rId3"/>
    <p:sldId id="259" r:id="rId4"/>
    <p:sldId id="317" r:id="rId5"/>
    <p:sldId id="319" r:id="rId6"/>
    <p:sldId id="316" r:id="rId7"/>
    <p:sldId id="265" r:id="rId8"/>
    <p:sldId id="320" r:id="rId9"/>
    <p:sldId id="324" r:id="rId10"/>
    <p:sldId id="281" r:id="rId11"/>
    <p:sldId id="282" r:id="rId12"/>
    <p:sldId id="322" r:id="rId13"/>
    <p:sldId id="321" r:id="rId14"/>
    <p:sldId id="323" r:id="rId15"/>
    <p:sldId id="261" r:id="rId16"/>
    <p:sldId id="271" r:id="rId17"/>
    <p:sldId id="260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3A0FEF-80E7-443B-A19B-C7ACCE098353}">
  <a:tblStyle styleId="{6B3A0FEF-80E7-443B-A19B-C7ACCE0983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447" autoAdjust="0"/>
  </p:normalViewPr>
  <p:slideViewPr>
    <p:cSldViewPr snapToGrid="0">
      <p:cViewPr varScale="1">
        <p:scale>
          <a:sx n="84" d="100"/>
          <a:sy n="84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077ef7487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077ef7487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dca9ec027c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1dca9ec027c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dca9ec027c_0_1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dca9ec027c_0_1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>
          <a:extLst>
            <a:ext uri="{FF2B5EF4-FFF2-40B4-BE49-F238E27FC236}">
              <a16:creationId xmlns:a16="http://schemas.microsoft.com/office/drawing/2014/main" id="{4031E488-0E04-0F16-B16E-348F0D45E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dca9ec027c_0_1188:notes">
            <a:extLst>
              <a:ext uri="{FF2B5EF4-FFF2-40B4-BE49-F238E27FC236}">
                <a16:creationId xmlns:a16="http://schemas.microsoft.com/office/drawing/2014/main" id="{7161D259-E401-E64F-CFA3-6048EFA0C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dca9ec027c_0_1188:notes">
            <a:extLst>
              <a:ext uri="{FF2B5EF4-FFF2-40B4-BE49-F238E27FC236}">
                <a16:creationId xmlns:a16="http://schemas.microsoft.com/office/drawing/2014/main" id="{43E1909C-9252-6BB7-F7B1-961A97FFAB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0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>
          <a:extLst>
            <a:ext uri="{FF2B5EF4-FFF2-40B4-BE49-F238E27FC236}">
              <a16:creationId xmlns:a16="http://schemas.microsoft.com/office/drawing/2014/main" id="{6B41919D-1C7C-D77F-D9A7-40EECDD2E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dca9ec027c_0_1188:notes">
            <a:extLst>
              <a:ext uri="{FF2B5EF4-FFF2-40B4-BE49-F238E27FC236}">
                <a16:creationId xmlns:a16="http://schemas.microsoft.com/office/drawing/2014/main" id="{784504B9-7080-5A4C-40E6-45218EFB23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dca9ec027c_0_1188:notes">
            <a:extLst>
              <a:ext uri="{FF2B5EF4-FFF2-40B4-BE49-F238E27FC236}">
                <a16:creationId xmlns:a16="http://schemas.microsoft.com/office/drawing/2014/main" id="{77F9F9A2-966B-B77B-4E0F-E73E77BE0E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043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>
          <a:extLst>
            <a:ext uri="{FF2B5EF4-FFF2-40B4-BE49-F238E27FC236}">
              <a16:creationId xmlns:a16="http://schemas.microsoft.com/office/drawing/2014/main" id="{2EF994B0-FE81-D1F7-CBE5-9FF6CA5C7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dca9ec027c_0_1188:notes">
            <a:extLst>
              <a:ext uri="{FF2B5EF4-FFF2-40B4-BE49-F238E27FC236}">
                <a16:creationId xmlns:a16="http://schemas.microsoft.com/office/drawing/2014/main" id="{A758236A-5C21-B088-E2C1-540653655D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dca9ec027c_0_1188:notes">
            <a:extLst>
              <a:ext uri="{FF2B5EF4-FFF2-40B4-BE49-F238E27FC236}">
                <a16:creationId xmlns:a16="http://schemas.microsoft.com/office/drawing/2014/main" id="{996E1760-C0B1-3A49-D748-A930BE6F3C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34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dca9ec027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dca9ec027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dca9ec027c_0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dca9ec027c_0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dca9ec027c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dca9ec027c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>
          <a:extLst>
            <a:ext uri="{FF2B5EF4-FFF2-40B4-BE49-F238E27FC236}">
              <a16:creationId xmlns:a16="http://schemas.microsoft.com/office/drawing/2014/main" id="{15B1BF22-56BB-64F6-DF0D-32B308E0B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f9e629ec3_0_31:notes">
            <a:extLst>
              <a:ext uri="{FF2B5EF4-FFF2-40B4-BE49-F238E27FC236}">
                <a16:creationId xmlns:a16="http://schemas.microsoft.com/office/drawing/2014/main" id="{6451EB61-FD4F-FEE5-06D9-AFDAA4F03B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f9e629ec3_0_31:notes">
            <a:extLst>
              <a:ext uri="{FF2B5EF4-FFF2-40B4-BE49-F238E27FC236}">
                <a16:creationId xmlns:a16="http://schemas.microsoft.com/office/drawing/2014/main" id="{2C104AB4-92FD-2D91-BCB6-91BF45764B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068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>
          <a:extLst>
            <a:ext uri="{FF2B5EF4-FFF2-40B4-BE49-F238E27FC236}">
              <a16:creationId xmlns:a16="http://schemas.microsoft.com/office/drawing/2014/main" id="{8333448A-D61C-CA40-283A-62CEDF0D5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f9e629ec3_0_31:notes">
            <a:extLst>
              <a:ext uri="{FF2B5EF4-FFF2-40B4-BE49-F238E27FC236}">
                <a16:creationId xmlns:a16="http://schemas.microsoft.com/office/drawing/2014/main" id="{AB65B017-2AB7-E3C6-842D-F91CD7E15A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f9e629ec3_0_31:notes">
            <a:extLst>
              <a:ext uri="{FF2B5EF4-FFF2-40B4-BE49-F238E27FC236}">
                <a16:creationId xmlns:a16="http://schemas.microsoft.com/office/drawing/2014/main" id="{73AB120A-6417-055C-4914-BDEC651DDE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4749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>
          <a:extLst>
            <a:ext uri="{FF2B5EF4-FFF2-40B4-BE49-F238E27FC236}">
              <a16:creationId xmlns:a16="http://schemas.microsoft.com/office/drawing/2014/main" id="{B27BAAB4-F60E-F52E-120A-E57406D33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105afc42a3_1_525:notes">
            <a:extLst>
              <a:ext uri="{FF2B5EF4-FFF2-40B4-BE49-F238E27FC236}">
                <a16:creationId xmlns:a16="http://schemas.microsoft.com/office/drawing/2014/main" id="{7424C5C8-B43C-1013-AA64-705AFD2DEC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105afc42a3_1_525:notes">
            <a:extLst>
              <a:ext uri="{FF2B5EF4-FFF2-40B4-BE49-F238E27FC236}">
                <a16:creationId xmlns:a16="http://schemas.microsoft.com/office/drawing/2014/main" id="{ABCC6EAE-1F2E-8FC3-DBF6-2B359F9F71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67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dca9ec027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dca9ec027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1F2D5AF1-D43C-F871-4B0E-688459AEE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dca9ec027c_0_23:notes">
            <a:extLst>
              <a:ext uri="{FF2B5EF4-FFF2-40B4-BE49-F238E27FC236}">
                <a16:creationId xmlns:a16="http://schemas.microsoft.com/office/drawing/2014/main" id="{A906AB5C-DFBC-D1D0-8863-55A3BA6ECE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dca9ec027c_0_23:notes">
            <a:extLst>
              <a:ext uri="{FF2B5EF4-FFF2-40B4-BE49-F238E27FC236}">
                <a16:creationId xmlns:a16="http://schemas.microsoft.com/office/drawing/2014/main" id="{D5F722F2-CACD-0FF4-644C-5168BA25B3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204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74529BA1-C3EA-8512-1B23-89FFB6CDB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dca9ec027c_0_23:notes">
            <a:extLst>
              <a:ext uri="{FF2B5EF4-FFF2-40B4-BE49-F238E27FC236}">
                <a16:creationId xmlns:a16="http://schemas.microsoft.com/office/drawing/2014/main" id="{9579E8C3-27C9-6AA2-CC6D-6DCB37DA5F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dca9ec027c_0_23:notes">
            <a:extLst>
              <a:ext uri="{FF2B5EF4-FFF2-40B4-BE49-F238E27FC236}">
                <a16:creationId xmlns:a16="http://schemas.microsoft.com/office/drawing/2014/main" id="{F392DFA3-54D3-97BF-EA44-7CE256F841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125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25950" y="1122575"/>
            <a:ext cx="5413200" cy="27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25950" y="3899713"/>
            <a:ext cx="54132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69761" t="21948"/>
          <a:stretch/>
        </p:blipFill>
        <p:spPr>
          <a:xfrm rot="-1831121">
            <a:off x="7886566" y="-274215"/>
            <a:ext cx="2009043" cy="2415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356162">
            <a:off x="6974724" y="3576976"/>
            <a:ext cx="1999528" cy="235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subTitle" idx="1"/>
          </p:nvPr>
        </p:nvSpPr>
        <p:spPr>
          <a:xfrm>
            <a:off x="1778863" y="2569625"/>
            <a:ext cx="2475000" cy="5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2"/>
          </p:nvPr>
        </p:nvSpPr>
        <p:spPr>
          <a:xfrm>
            <a:off x="4890135" y="2569625"/>
            <a:ext cx="2475000" cy="5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3"/>
          </p:nvPr>
        </p:nvSpPr>
        <p:spPr>
          <a:xfrm>
            <a:off x="1778875" y="3052600"/>
            <a:ext cx="24750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4"/>
          </p:nvPr>
        </p:nvSpPr>
        <p:spPr>
          <a:xfrm>
            <a:off x="4890135" y="3052600"/>
            <a:ext cx="24750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 hasCustomPrompt="1"/>
          </p:nvPr>
        </p:nvSpPr>
        <p:spPr>
          <a:xfrm>
            <a:off x="3061800" y="743425"/>
            <a:ext cx="39837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1"/>
          </p:nvPr>
        </p:nvSpPr>
        <p:spPr>
          <a:xfrm>
            <a:off x="3061800" y="1406848"/>
            <a:ext cx="3983700" cy="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title" idx="2" hasCustomPrompt="1"/>
          </p:nvPr>
        </p:nvSpPr>
        <p:spPr>
          <a:xfrm>
            <a:off x="3061800" y="2041142"/>
            <a:ext cx="39837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3" name="Google Shape;213;p28"/>
          <p:cNvSpPr txBox="1">
            <a:spLocks noGrp="1"/>
          </p:cNvSpPr>
          <p:nvPr>
            <p:ph type="subTitle" idx="3"/>
          </p:nvPr>
        </p:nvSpPr>
        <p:spPr>
          <a:xfrm>
            <a:off x="3061800" y="2704562"/>
            <a:ext cx="3983700" cy="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title" idx="4" hasCustomPrompt="1"/>
          </p:nvPr>
        </p:nvSpPr>
        <p:spPr>
          <a:xfrm>
            <a:off x="3061800" y="3338860"/>
            <a:ext cx="39837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5" name="Google Shape;215;p28"/>
          <p:cNvSpPr txBox="1">
            <a:spLocks noGrp="1"/>
          </p:cNvSpPr>
          <p:nvPr>
            <p:ph type="subTitle" idx="5"/>
          </p:nvPr>
        </p:nvSpPr>
        <p:spPr>
          <a:xfrm>
            <a:off x="3061800" y="4002275"/>
            <a:ext cx="3983700" cy="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0"/>
          <p:cNvPicPr preferRelativeResize="0"/>
          <p:nvPr/>
        </p:nvPicPr>
        <p:blipFill rotWithShape="1">
          <a:blip r:embed="rId2">
            <a:alphaModFix/>
          </a:blip>
          <a:srcRect l="72804" t="3480" r="2967" b="44335"/>
          <a:stretch/>
        </p:blipFill>
        <p:spPr>
          <a:xfrm rot="2158727">
            <a:off x="-715416" y="-686112"/>
            <a:ext cx="2250084" cy="3293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/>
          <p:nvPr/>
        </p:nvSpPr>
        <p:spPr>
          <a:xfrm rot="-4563973">
            <a:off x="1202899" y="-749624"/>
            <a:ext cx="1999548" cy="2569263"/>
          </a:xfrm>
          <a:custGeom>
            <a:avLst/>
            <a:gdLst/>
            <a:ahLst/>
            <a:cxnLst/>
            <a:rect l="l" t="t" r="r" b="b"/>
            <a:pathLst>
              <a:path w="33890" h="43546" extrusionOk="0">
                <a:moveTo>
                  <a:pt x="19983" y="14145"/>
                </a:moveTo>
                <a:cubicBezTo>
                  <a:pt x="20306" y="14145"/>
                  <a:pt x="20596" y="14278"/>
                  <a:pt x="20836" y="14518"/>
                </a:cubicBezTo>
                <a:cubicBezTo>
                  <a:pt x="20998" y="14695"/>
                  <a:pt x="20983" y="14813"/>
                  <a:pt x="20807" y="14960"/>
                </a:cubicBezTo>
                <a:cubicBezTo>
                  <a:pt x="20630" y="15107"/>
                  <a:pt x="20424" y="15195"/>
                  <a:pt x="20218" y="15284"/>
                </a:cubicBezTo>
                <a:cubicBezTo>
                  <a:pt x="19597" y="15548"/>
                  <a:pt x="18953" y="15717"/>
                  <a:pt x="18231" y="15717"/>
                </a:cubicBezTo>
                <a:cubicBezTo>
                  <a:pt x="18149" y="15717"/>
                  <a:pt x="18066" y="15715"/>
                  <a:pt x="17981" y="15710"/>
                </a:cubicBezTo>
                <a:lnTo>
                  <a:pt x="17466" y="15710"/>
                </a:lnTo>
                <a:cubicBezTo>
                  <a:pt x="17422" y="15710"/>
                  <a:pt x="17363" y="15710"/>
                  <a:pt x="17348" y="15666"/>
                </a:cubicBezTo>
                <a:cubicBezTo>
                  <a:pt x="17348" y="15637"/>
                  <a:pt x="17378" y="15593"/>
                  <a:pt x="17393" y="15563"/>
                </a:cubicBezTo>
                <a:cubicBezTo>
                  <a:pt x="18084" y="14916"/>
                  <a:pt x="18805" y="14327"/>
                  <a:pt x="19762" y="14165"/>
                </a:cubicBezTo>
                <a:cubicBezTo>
                  <a:pt x="19837" y="14152"/>
                  <a:pt x="19911" y="14145"/>
                  <a:pt x="19983" y="14145"/>
                </a:cubicBezTo>
                <a:close/>
                <a:moveTo>
                  <a:pt x="22516" y="25602"/>
                </a:moveTo>
                <a:cubicBezTo>
                  <a:pt x="22603" y="25602"/>
                  <a:pt x="22691" y="25606"/>
                  <a:pt x="22779" y="25615"/>
                </a:cubicBezTo>
                <a:cubicBezTo>
                  <a:pt x="22955" y="25629"/>
                  <a:pt x="23073" y="25732"/>
                  <a:pt x="23176" y="25865"/>
                </a:cubicBezTo>
                <a:cubicBezTo>
                  <a:pt x="23279" y="25983"/>
                  <a:pt x="23250" y="26071"/>
                  <a:pt x="23103" y="26130"/>
                </a:cubicBezTo>
                <a:cubicBezTo>
                  <a:pt x="23019" y="26158"/>
                  <a:pt x="22935" y="26168"/>
                  <a:pt x="22854" y="26168"/>
                </a:cubicBezTo>
                <a:cubicBezTo>
                  <a:pt x="22808" y="26168"/>
                  <a:pt x="22763" y="26165"/>
                  <a:pt x="22720" y="26159"/>
                </a:cubicBezTo>
                <a:cubicBezTo>
                  <a:pt x="22293" y="26056"/>
                  <a:pt x="21881" y="25938"/>
                  <a:pt x="21484" y="25762"/>
                </a:cubicBezTo>
                <a:cubicBezTo>
                  <a:pt x="21825" y="25668"/>
                  <a:pt x="22167" y="25602"/>
                  <a:pt x="22516" y="25602"/>
                </a:cubicBezTo>
                <a:close/>
                <a:moveTo>
                  <a:pt x="124" y="1"/>
                </a:moveTo>
                <a:cubicBezTo>
                  <a:pt x="29" y="1"/>
                  <a:pt x="0" y="62"/>
                  <a:pt x="12" y="185"/>
                </a:cubicBezTo>
                <a:cubicBezTo>
                  <a:pt x="27" y="302"/>
                  <a:pt x="12" y="420"/>
                  <a:pt x="12" y="538"/>
                </a:cubicBezTo>
                <a:cubicBezTo>
                  <a:pt x="27" y="597"/>
                  <a:pt x="42" y="656"/>
                  <a:pt x="57" y="714"/>
                </a:cubicBezTo>
                <a:cubicBezTo>
                  <a:pt x="145" y="1774"/>
                  <a:pt x="336" y="2804"/>
                  <a:pt x="645" y="3820"/>
                </a:cubicBezTo>
                <a:cubicBezTo>
                  <a:pt x="1514" y="6675"/>
                  <a:pt x="3073" y="9088"/>
                  <a:pt x="5237" y="11104"/>
                </a:cubicBezTo>
                <a:cubicBezTo>
                  <a:pt x="7430" y="13135"/>
                  <a:pt x="9976" y="14504"/>
                  <a:pt x="12860" y="15269"/>
                </a:cubicBezTo>
                <a:cubicBezTo>
                  <a:pt x="14067" y="15593"/>
                  <a:pt x="15318" y="15740"/>
                  <a:pt x="16569" y="15887"/>
                </a:cubicBezTo>
                <a:cubicBezTo>
                  <a:pt x="16716" y="15902"/>
                  <a:pt x="16760" y="15931"/>
                  <a:pt x="16672" y="16078"/>
                </a:cubicBezTo>
                <a:cubicBezTo>
                  <a:pt x="15980" y="17138"/>
                  <a:pt x="15700" y="18301"/>
                  <a:pt x="15789" y="19566"/>
                </a:cubicBezTo>
                <a:cubicBezTo>
                  <a:pt x="15906" y="21317"/>
                  <a:pt x="16657" y="22760"/>
                  <a:pt x="17937" y="23937"/>
                </a:cubicBezTo>
                <a:cubicBezTo>
                  <a:pt x="18688" y="24643"/>
                  <a:pt x="19556" y="25203"/>
                  <a:pt x="20483" y="25644"/>
                </a:cubicBezTo>
                <a:cubicBezTo>
                  <a:pt x="20542" y="25674"/>
                  <a:pt x="20616" y="25674"/>
                  <a:pt x="20630" y="25777"/>
                </a:cubicBezTo>
                <a:cubicBezTo>
                  <a:pt x="20571" y="25821"/>
                  <a:pt x="20498" y="25850"/>
                  <a:pt x="20424" y="25894"/>
                </a:cubicBezTo>
                <a:cubicBezTo>
                  <a:pt x="18997" y="26748"/>
                  <a:pt x="17819" y="27866"/>
                  <a:pt x="17025" y="29323"/>
                </a:cubicBezTo>
                <a:cubicBezTo>
                  <a:pt x="16024" y="31148"/>
                  <a:pt x="15877" y="33091"/>
                  <a:pt x="16348" y="35077"/>
                </a:cubicBezTo>
                <a:cubicBezTo>
                  <a:pt x="17113" y="38330"/>
                  <a:pt x="19085" y="40655"/>
                  <a:pt x="21955" y="42230"/>
                </a:cubicBezTo>
                <a:cubicBezTo>
                  <a:pt x="23574" y="43118"/>
                  <a:pt x="25275" y="43546"/>
                  <a:pt x="27041" y="43546"/>
                </a:cubicBezTo>
                <a:cubicBezTo>
                  <a:pt x="27763" y="43546"/>
                  <a:pt x="28496" y="43474"/>
                  <a:pt x="29239" y="43333"/>
                </a:cubicBezTo>
                <a:cubicBezTo>
                  <a:pt x="30799" y="43024"/>
                  <a:pt x="32242" y="42406"/>
                  <a:pt x="33551" y="41464"/>
                </a:cubicBezTo>
                <a:cubicBezTo>
                  <a:pt x="33654" y="41376"/>
                  <a:pt x="33890" y="41288"/>
                  <a:pt x="33772" y="41126"/>
                </a:cubicBezTo>
                <a:cubicBezTo>
                  <a:pt x="33740" y="41082"/>
                  <a:pt x="33708" y="41065"/>
                  <a:pt x="33674" y="41065"/>
                </a:cubicBezTo>
                <a:cubicBezTo>
                  <a:pt x="33584" y="41065"/>
                  <a:pt x="33490" y="41190"/>
                  <a:pt x="33404" y="41244"/>
                </a:cubicBezTo>
                <a:cubicBezTo>
                  <a:pt x="31520" y="42574"/>
                  <a:pt x="29466" y="43293"/>
                  <a:pt x="27257" y="43293"/>
                </a:cubicBezTo>
                <a:cubicBezTo>
                  <a:pt x="26706" y="43293"/>
                  <a:pt x="26145" y="43248"/>
                  <a:pt x="25575" y="43157"/>
                </a:cubicBezTo>
                <a:cubicBezTo>
                  <a:pt x="21705" y="42539"/>
                  <a:pt x="18894" y="40405"/>
                  <a:pt x="17216" y="36858"/>
                </a:cubicBezTo>
                <a:cubicBezTo>
                  <a:pt x="16480" y="35313"/>
                  <a:pt x="16201" y="33665"/>
                  <a:pt x="16436" y="31957"/>
                </a:cubicBezTo>
                <a:cubicBezTo>
                  <a:pt x="16819" y="29191"/>
                  <a:pt x="18467" y="27322"/>
                  <a:pt x="20807" y="25983"/>
                </a:cubicBezTo>
                <a:cubicBezTo>
                  <a:pt x="20885" y="25944"/>
                  <a:pt x="20958" y="25925"/>
                  <a:pt x="21032" y="25925"/>
                </a:cubicBezTo>
                <a:cubicBezTo>
                  <a:pt x="21098" y="25925"/>
                  <a:pt x="21164" y="25940"/>
                  <a:pt x="21234" y="25968"/>
                </a:cubicBezTo>
                <a:cubicBezTo>
                  <a:pt x="21646" y="26144"/>
                  <a:pt x="22072" y="26277"/>
                  <a:pt x="22514" y="26380"/>
                </a:cubicBezTo>
                <a:cubicBezTo>
                  <a:pt x="22638" y="26405"/>
                  <a:pt x="22761" y="26425"/>
                  <a:pt x="22882" y="26425"/>
                </a:cubicBezTo>
                <a:cubicBezTo>
                  <a:pt x="22977" y="26425"/>
                  <a:pt x="23071" y="26412"/>
                  <a:pt x="23162" y="26380"/>
                </a:cubicBezTo>
                <a:cubicBezTo>
                  <a:pt x="23515" y="26277"/>
                  <a:pt x="23603" y="25968"/>
                  <a:pt x="23382" y="25688"/>
                </a:cubicBezTo>
                <a:cubicBezTo>
                  <a:pt x="23235" y="25512"/>
                  <a:pt x="23058" y="25394"/>
                  <a:pt x="22823" y="25364"/>
                </a:cubicBezTo>
                <a:cubicBezTo>
                  <a:pt x="22707" y="25349"/>
                  <a:pt x="22591" y="25342"/>
                  <a:pt x="22475" y="25342"/>
                </a:cubicBezTo>
                <a:cubicBezTo>
                  <a:pt x="22048" y="25342"/>
                  <a:pt x="21624" y="25437"/>
                  <a:pt x="21219" y="25541"/>
                </a:cubicBezTo>
                <a:cubicBezTo>
                  <a:pt x="21151" y="25562"/>
                  <a:pt x="21089" y="25573"/>
                  <a:pt x="21027" y="25573"/>
                </a:cubicBezTo>
                <a:cubicBezTo>
                  <a:pt x="20956" y="25573"/>
                  <a:pt x="20886" y="25558"/>
                  <a:pt x="20807" y="25526"/>
                </a:cubicBezTo>
                <a:cubicBezTo>
                  <a:pt x="20218" y="25247"/>
                  <a:pt x="19644" y="24938"/>
                  <a:pt x="19100" y="24555"/>
                </a:cubicBezTo>
                <a:cubicBezTo>
                  <a:pt x="17967" y="23760"/>
                  <a:pt x="17010" y="22804"/>
                  <a:pt x="16480" y="21479"/>
                </a:cubicBezTo>
                <a:cubicBezTo>
                  <a:pt x="15803" y="19758"/>
                  <a:pt x="15833" y="18065"/>
                  <a:pt x="16760" y="16402"/>
                </a:cubicBezTo>
                <a:cubicBezTo>
                  <a:pt x="16941" y="16079"/>
                  <a:pt x="17155" y="15938"/>
                  <a:pt x="17494" y="15938"/>
                </a:cubicBezTo>
                <a:cubicBezTo>
                  <a:pt x="17541" y="15938"/>
                  <a:pt x="17591" y="15941"/>
                  <a:pt x="17643" y="15946"/>
                </a:cubicBezTo>
                <a:cubicBezTo>
                  <a:pt x="17835" y="15972"/>
                  <a:pt x="18026" y="15984"/>
                  <a:pt x="18215" y="15984"/>
                </a:cubicBezTo>
                <a:cubicBezTo>
                  <a:pt x="18886" y="15984"/>
                  <a:pt x="19543" y="15830"/>
                  <a:pt x="20174" y="15578"/>
                </a:cubicBezTo>
                <a:cubicBezTo>
                  <a:pt x="20468" y="15460"/>
                  <a:pt x="20777" y="15343"/>
                  <a:pt x="21013" y="15122"/>
                </a:cubicBezTo>
                <a:cubicBezTo>
                  <a:pt x="21263" y="14886"/>
                  <a:pt x="21263" y="14592"/>
                  <a:pt x="21028" y="14357"/>
                </a:cubicBezTo>
                <a:cubicBezTo>
                  <a:pt x="20714" y="14043"/>
                  <a:pt x="20349" y="13883"/>
                  <a:pt x="19952" y="13883"/>
                </a:cubicBezTo>
                <a:cubicBezTo>
                  <a:pt x="19828" y="13883"/>
                  <a:pt x="19700" y="13898"/>
                  <a:pt x="19571" y="13930"/>
                </a:cubicBezTo>
                <a:cubicBezTo>
                  <a:pt x="18570" y="14180"/>
                  <a:pt x="17805" y="14783"/>
                  <a:pt x="17113" y="15504"/>
                </a:cubicBezTo>
                <a:cubicBezTo>
                  <a:pt x="17028" y="15602"/>
                  <a:pt x="16942" y="15659"/>
                  <a:pt x="16832" y="15659"/>
                </a:cubicBezTo>
                <a:cubicBezTo>
                  <a:pt x="16809" y="15659"/>
                  <a:pt x="16785" y="15657"/>
                  <a:pt x="16760" y="15652"/>
                </a:cubicBezTo>
                <a:cubicBezTo>
                  <a:pt x="16318" y="15593"/>
                  <a:pt x="15862" y="15549"/>
                  <a:pt x="15421" y="15490"/>
                </a:cubicBezTo>
                <a:cubicBezTo>
                  <a:pt x="12992" y="15195"/>
                  <a:pt x="10697" y="14474"/>
                  <a:pt x="8563" y="13238"/>
                </a:cubicBezTo>
                <a:cubicBezTo>
                  <a:pt x="5752" y="11605"/>
                  <a:pt x="3530" y="9368"/>
                  <a:pt x="1999" y="6483"/>
                </a:cubicBezTo>
                <a:cubicBezTo>
                  <a:pt x="984" y="4555"/>
                  <a:pt x="410" y="2510"/>
                  <a:pt x="277" y="332"/>
                </a:cubicBezTo>
                <a:cubicBezTo>
                  <a:pt x="277" y="214"/>
                  <a:pt x="263" y="111"/>
                  <a:pt x="189" y="23"/>
                </a:cubicBezTo>
                <a:lnTo>
                  <a:pt x="189" y="8"/>
                </a:lnTo>
                <a:cubicBezTo>
                  <a:pt x="165" y="3"/>
                  <a:pt x="143" y="1"/>
                  <a:pt x="124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937716">
            <a:off x="7716488" y="3730954"/>
            <a:ext cx="1825124" cy="2235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1"/>
          <p:cNvPicPr preferRelativeResize="0"/>
          <p:nvPr/>
        </p:nvPicPr>
        <p:blipFill rotWithShape="1">
          <a:blip r:embed="rId2">
            <a:alphaModFix/>
          </a:blip>
          <a:srcRect r="79528" b="57233"/>
          <a:stretch/>
        </p:blipFill>
        <p:spPr>
          <a:xfrm flipH="1">
            <a:off x="8009555" y="0"/>
            <a:ext cx="1134446" cy="236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/>
          <p:nvPr/>
        </p:nvSpPr>
        <p:spPr>
          <a:xfrm rot="5400000">
            <a:off x="-837326" y="3701167"/>
            <a:ext cx="1966291" cy="2330112"/>
          </a:xfrm>
          <a:custGeom>
            <a:avLst/>
            <a:gdLst/>
            <a:ahLst/>
            <a:cxnLst/>
            <a:rect l="l" t="t" r="r" b="b"/>
            <a:pathLst>
              <a:path w="53143" h="62976" extrusionOk="0">
                <a:moveTo>
                  <a:pt x="27563" y="0"/>
                </a:moveTo>
                <a:cubicBezTo>
                  <a:pt x="24886" y="0"/>
                  <a:pt x="22247" y="1274"/>
                  <a:pt x="20884" y="3813"/>
                </a:cubicBezTo>
                <a:cubicBezTo>
                  <a:pt x="20162" y="5152"/>
                  <a:pt x="19912" y="6580"/>
                  <a:pt x="20045" y="8096"/>
                </a:cubicBezTo>
                <a:cubicBezTo>
                  <a:pt x="20236" y="10347"/>
                  <a:pt x="21163" y="12319"/>
                  <a:pt x="22429" y="14144"/>
                </a:cubicBezTo>
                <a:cubicBezTo>
                  <a:pt x="23120" y="15160"/>
                  <a:pt x="23915" y="16087"/>
                  <a:pt x="24769" y="16955"/>
                </a:cubicBezTo>
                <a:cubicBezTo>
                  <a:pt x="24842" y="17029"/>
                  <a:pt x="24931" y="17073"/>
                  <a:pt x="25004" y="17117"/>
                </a:cubicBezTo>
                <a:lnTo>
                  <a:pt x="24931" y="17191"/>
                </a:lnTo>
                <a:lnTo>
                  <a:pt x="24636" y="16955"/>
                </a:lnTo>
                <a:cubicBezTo>
                  <a:pt x="22311" y="15101"/>
                  <a:pt x="19942" y="13276"/>
                  <a:pt x="17455" y="11628"/>
                </a:cubicBezTo>
                <a:cubicBezTo>
                  <a:pt x="16321" y="10862"/>
                  <a:pt x="15159" y="10141"/>
                  <a:pt x="13849" y="9685"/>
                </a:cubicBezTo>
                <a:cubicBezTo>
                  <a:pt x="13067" y="9418"/>
                  <a:pt x="12264" y="9244"/>
                  <a:pt x="11451" y="9244"/>
                </a:cubicBezTo>
                <a:cubicBezTo>
                  <a:pt x="11055" y="9244"/>
                  <a:pt x="10658" y="9285"/>
                  <a:pt x="10258" y="9376"/>
                </a:cubicBezTo>
                <a:cubicBezTo>
                  <a:pt x="8478" y="9788"/>
                  <a:pt x="7433" y="10936"/>
                  <a:pt x="7006" y="12687"/>
                </a:cubicBezTo>
                <a:cubicBezTo>
                  <a:pt x="6682" y="14041"/>
                  <a:pt x="6859" y="15380"/>
                  <a:pt x="7241" y="16690"/>
                </a:cubicBezTo>
                <a:cubicBezTo>
                  <a:pt x="7815" y="18647"/>
                  <a:pt x="8816" y="20369"/>
                  <a:pt x="10067" y="21959"/>
                </a:cubicBezTo>
                <a:cubicBezTo>
                  <a:pt x="12245" y="24784"/>
                  <a:pt x="14658" y="27389"/>
                  <a:pt x="17175" y="29920"/>
                </a:cubicBezTo>
                <a:cubicBezTo>
                  <a:pt x="19427" y="32201"/>
                  <a:pt x="21767" y="34394"/>
                  <a:pt x="24180" y="36499"/>
                </a:cubicBezTo>
                <a:cubicBezTo>
                  <a:pt x="24239" y="36543"/>
                  <a:pt x="24283" y="36587"/>
                  <a:pt x="24312" y="36675"/>
                </a:cubicBezTo>
                <a:cubicBezTo>
                  <a:pt x="24254" y="36660"/>
                  <a:pt x="24180" y="36631"/>
                  <a:pt x="24106" y="36602"/>
                </a:cubicBezTo>
                <a:cubicBezTo>
                  <a:pt x="21457" y="35498"/>
                  <a:pt x="18809" y="34379"/>
                  <a:pt x="16145" y="33305"/>
                </a:cubicBezTo>
                <a:cubicBezTo>
                  <a:pt x="14320" y="32584"/>
                  <a:pt x="12436" y="32054"/>
                  <a:pt x="10494" y="31760"/>
                </a:cubicBezTo>
                <a:cubicBezTo>
                  <a:pt x="9622" y="31625"/>
                  <a:pt x="8751" y="31535"/>
                  <a:pt x="7883" y="31535"/>
                </a:cubicBezTo>
                <a:cubicBezTo>
                  <a:pt x="6948" y="31535"/>
                  <a:pt x="6016" y="31640"/>
                  <a:pt x="5093" y="31907"/>
                </a:cubicBezTo>
                <a:cubicBezTo>
                  <a:pt x="2900" y="32540"/>
                  <a:pt x="1296" y="33879"/>
                  <a:pt x="501" y="36042"/>
                </a:cubicBezTo>
                <a:cubicBezTo>
                  <a:pt x="1" y="37426"/>
                  <a:pt x="74" y="38824"/>
                  <a:pt x="457" y="40222"/>
                </a:cubicBezTo>
                <a:cubicBezTo>
                  <a:pt x="943" y="42032"/>
                  <a:pt x="1826" y="43621"/>
                  <a:pt x="2885" y="45137"/>
                </a:cubicBezTo>
                <a:cubicBezTo>
                  <a:pt x="4607" y="47624"/>
                  <a:pt x="6712" y="49758"/>
                  <a:pt x="8993" y="51715"/>
                </a:cubicBezTo>
                <a:cubicBezTo>
                  <a:pt x="14658" y="56587"/>
                  <a:pt x="21090" y="60118"/>
                  <a:pt x="28198" y="62400"/>
                </a:cubicBezTo>
                <a:cubicBezTo>
                  <a:pt x="29321" y="62762"/>
                  <a:pt x="30473" y="62975"/>
                  <a:pt x="31647" y="62975"/>
                </a:cubicBezTo>
                <a:cubicBezTo>
                  <a:pt x="31904" y="62975"/>
                  <a:pt x="32162" y="62965"/>
                  <a:pt x="32421" y="62944"/>
                </a:cubicBezTo>
                <a:cubicBezTo>
                  <a:pt x="35644" y="62679"/>
                  <a:pt x="38146" y="61266"/>
                  <a:pt x="39470" y="58220"/>
                </a:cubicBezTo>
                <a:cubicBezTo>
                  <a:pt x="40604" y="55601"/>
                  <a:pt x="40147" y="53099"/>
                  <a:pt x="38514" y="50788"/>
                </a:cubicBezTo>
                <a:cubicBezTo>
                  <a:pt x="37807" y="49788"/>
                  <a:pt x="36910" y="48993"/>
                  <a:pt x="35894" y="48316"/>
                </a:cubicBezTo>
                <a:cubicBezTo>
                  <a:pt x="35835" y="48272"/>
                  <a:pt x="35762" y="48213"/>
                  <a:pt x="35644" y="48139"/>
                </a:cubicBezTo>
                <a:lnTo>
                  <a:pt x="35644" y="48139"/>
                </a:lnTo>
                <a:cubicBezTo>
                  <a:pt x="36159" y="48213"/>
                  <a:pt x="36601" y="48286"/>
                  <a:pt x="37057" y="48331"/>
                </a:cubicBezTo>
                <a:cubicBezTo>
                  <a:pt x="37372" y="48358"/>
                  <a:pt x="37687" y="48374"/>
                  <a:pt x="38001" y="48374"/>
                </a:cubicBezTo>
                <a:cubicBezTo>
                  <a:pt x="38874" y="48374"/>
                  <a:pt x="39737" y="48250"/>
                  <a:pt x="40559" y="47904"/>
                </a:cubicBezTo>
                <a:cubicBezTo>
                  <a:pt x="42193" y="47212"/>
                  <a:pt x="43135" y="45917"/>
                  <a:pt x="43562" y="44239"/>
                </a:cubicBezTo>
                <a:cubicBezTo>
                  <a:pt x="44077" y="42223"/>
                  <a:pt x="43797" y="40281"/>
                  <a:pt x="42929" y="38426"/>
                </a:cubicBezTo>
                <a:cubicBezTo>
                  <a:pt x="42046" y="36484"/>
                  <a:pt x="40795" y="34806"/>
                  <a:pt x="39176" y="33423"/>
                </a:cubicBezTo>
                <a:cubicBezTo>
                  <a:pt x="39147" y="33408"/>
                  <a:pt x="39147" y="33393"/>
                  <a:pt x="39088" y="33320"/>
                </a:cubicBezTo>
                <a:lnTo>
                  <a:pt x="39088" y="33320"/>
                </a:lnTo>
                <a:cubicBezTo>
                  <a:pt x="39206" y="33364"/>
                  <a:pt x="39279" y="33379"/>
                  <a:pt x="39353" y="33408"/>
                </a:cubicBezTo>
                <a:cubicBezTo>
                  <a:pt x="39980" y="33630"/>
                  <a:pt x="40618" y="33779"/>
                  <a:pt x="41284" y="33779"/>
                </a:cubicBezTo>
                <a:cubicBezTo>
                  <a:pt x="41414" y="33779"/>
                  <a:pt x="41545" y="33773"/>
                  <a:pt x="41678" y="33761"/>
                </a:cubicBezTo>
                <a:cubicBezTo>
                  <a:pt x="42767" y="33644"/>
                  <a:pt x="43562" y="33099"/>
                  <a:pt x="44136" y="32201"/>
                </a:cubicBezTo>
                <a:cubicBezTo>
                  <a:pt x="44503" y="31642"/>
                  <a:pt x="44724" y="31024"/>
                  <a:pt x="44857" y="30332"/>
                </a:cubicBezTo>
                <a:cubicBezTo>
                  <a:pt x="44945" y="30391"/>
                  <a:pt x="45004" y="30435"/>
                  <a:pt x="45063" y="30479"/>
                </a:cubicBezTo>
                <a:cubicBezTo>
                  <a:pt x="45857" y="31083"/>
                  <a:pt x="46711" y="31539"/>
                  <a:pt x="47712" y="31672"/>
                </a:cubicBezTo>
                <a:cubicBezTo>
                  <a:pt x="47947" y="31706"/>
                  <a:pt x="48176" y="31723"/>
                  <a:pt x="48399" y="31723"/>
                </a:cubicBezTo>
                <a:cubicBezTo>
                  <a:pt x="49615" y="31723"/>
                  <a:pt x="50655" y="31221"/>
                  <a:pt x="51538" y="30288"/>
                </a:cubicBezTo>
                <a:cubicBezTo>
                  <a:pt x="52362" y="29390"/>
                  <a:pt x="52804" y="28316"/>
                  <a:pt x="53010" y="27139"/>
                </a:cubicBezTo>
                <a:cubicBezTo>
                  <a:pt x="53068" y="26815"/>
                  <a:pt x="53098" y="26491"/>
                  <a:pt x="53142" y="26168"/>
                </a:cubicBezTo>
                <a:lnTo>
                  <a:pt x="53142" y="25461"/>
                </a:lnTo>
                <a:cubicBezTo>
                  <a:pt x="53083" y="25064"/>
                  <a:pt x="53054" y="24666"/>
                  <a:pt x="52980" y="24284"/>
                </a:cubicBezTo>
                <a:cubicBezTo>
                  <a:pt x="52730" y="22842"/>
                  <a:pt x="52112" y="21561"/>
                  <a:pt x="51347" y="20340"/>
                </a:cubicBezTo>
                <a:cubicBezTo>
                  <a:pt x="50007" y="18221"/>
                  <a:pt x="48418" y="16263"/>
                  <a:pt x="46755" y="14394"/>
                </a:cubicBezTo>
                <a:cubicBezTo>
                  <a:pt x="42826" y="9965"/>
                  <a:pt x="38470" y="5977"/>
                  <a:pt x="33819" y="2297"/>
                </a:cubicBezTo>
                <a:cubicBezTo>
                  <a:pt x="32392" y="1164"/>
                  <a:pt x="30788" y="414"/>
                  <a:pt x="28978" y="119"/>
                </a:cubicBezTo>
                <a:cubicBezTo>
                  <a:pt x="28509" y="40"/>
                  <a:pt x="28035" y="0"/>
                  <a:pt x="275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 rot="5541648">
            <a:off x="6515883" y="-1829797"/>
            <a:ext cx="1378296" cy="3824412"/>
          </a:xfrm>
          <a:custGeom>
            <a:avLst/>
            <a:gdLst/>
            <a:ahLst/>
            <a:cxnLst/>
            <a:rect l="l" t="t" r="r" b="b"/>
            <a:pathLst>
              <a:path w="16233" h="45041" extrusionOk="0">
                <a:moveTo>
                  <a:pt x="3365" y="11783"/>
                </a:moveTo>
                <a:cubicBezTo>
                  <a:pt x="3418" y="11783"/>
                  <a:pt x="3475" y="11814"/>
                  <a:pt x="3532" y="11833"/>
                </a:cubicBezTo>
                <a:cubicBezTo>
                  <a:pt x="4106" y="12039"/>
                  <a:pt x="4592" y="12377"/>
                  <a:pt x="5092" y="12716"/>
                </a:cubicBezTo>
                <a:cubicBezTo>
                  <a:pt x="6314" y="13540"/>
                  <a:pt x="7388" y="14526"/>
                  <a:pt x="8403" y="15600"/>
                </a:cubicBezTo>
                <a:cubicBezTo>
                  <a:pt x="8433" y="15630"/>
                  <a:pt x="8477" y="15659"/>
                  <a:pt x="8462" y="15733"/>
                </a:cubicBezTo>
                <a:cubicBezTo>
                  <a:pt x="8286" y="15659"/>
                  <a:pt x="8109" y="15586"/>
                  <a:pt x="7947" y="15512"/>
                </a:cubicBezTo>
                <a:cubicBezTo>
                  <a:pt x="6343" y="14776"/>
                  <a:pt x="4857" y="13864"/>
                  <a:pt x="3665" y="12525"/>
                </a:cubicBezTo>
                <a:cubicBezTo>
                  <a:pt x="3532" y="12392"/>
                  <a:pt x="3400" y="12245"/>
                  <a:pt x="3326" y="12068"/>
                </a:cubicBezTo>
                <a:cubicBezTo>
                  <a:pt x="3282" y="11995"/>
                  <a:pt x="3208" y="11907"/>
                  <a:pt x="3282" y="11818"/>
                </a:cubicBezTo>
                <a:cubicBezTo>
                  <a:pt x="3308" y="11792"/>
                  <a:pt x="3336" y="11783"/>
                  <a:pt x="3365" y="11783"/>
                </a:cubicBezTo>
                <a:close/>
                <a:moveTo>
                  <a:pt x="6873" y="23650"/>
                </a:moveTo>
                <a:lnTo>
                  <a:pt x="6873" y="23650"/>
                </a:lnTo>
                <a:cubicBezTo>
                  <a:pt x="8418" y="24798"/>
                  <a:pt x="9492" y="26373"/>
                  <a:pt x="10596" y="27903"/>
                </a:cubicBezTo>
                <a:cubicBezTo>
                  <a:pt x="8963" y="26829"/>
                  <a:pt x="7697" y="25431"/>
                  <a:pt x="6873" y="23650"/>
                </a:cubicBezTo>
                <a:close/>
                <a:moveTo>
                  <a:pt x="74" y="1"/>
                </a:moveTo>
                <a:cubicBezTo>
                  <a:pt x="44" y="177"/>
                  <a:pt x="118" y="222"/>
                  <a:pt x="280" y="222"/>
                </a:cubicBezTo>
                <a:cubicBezTo>
                  <a:pt x="868" y="251"/>
                  <a:pt x="1442" y="325"/>
                  <a:pt x="2031" y="398"/>
                </a:cubicBezTo>
                <a:cubicBezTo>
                  <a:pt x="4062" y="693"/>
                  <a:pt x="5872" y="1502"/>
                  <a:pt x="7550" y="2650"/>
                </a:cubicBezTo>
                <a:cubicBezTo>
                  <a:pt x="8889" y="3562"/>
                  <a:pt x="10037" y="4666"/>
                  <a:pt x="11111" y="5873"/>
                </a:cubicBezTo>
                <a:cubicBezTo>
                  <a:pt x="12303" y="7197"/>
                  <a:pt x="13245" y="8669"/>
                  <a:pt x="13863" y="10347"/>
                </a:cubicBezTo>
                <a:cubicBezTo>
                  <a:pt x="14334" y="11642"/>
                  <a:pt x="14658" y="12951"/>
                  <a:pt x="14481" y="14349"/>
                </a:cubicBezTo>
                <a:cubicBezTo>
                  <a:pt x="14363" y="15174"/>
                  <a:pt x="14010" y="15821"/>
                  <a:pt x="13216" y="16174"/>
                </a:cubicBezTo>
                <a:cubicBezTo>
                  <a:pt x="12688" y="16404"/>
                  <a:pt x="12110" y="16485"/>
                  <a:pt x="11540" y="16485"/>
                </a:cubicBezTo>
                <a:cubicBezTo>
                  <a:pt x="11490" y="16485"/>
                  <a:pt x="11440" y="16485"/>
                  <a:pt x="11391" y="16483"/>
                </a:cubicBezTo>
                <a:cubicBezTo>
                  <a:pt x="10655" y="16469"/>
                  <a:pt x="9949" y="16292"/>
                  <a:pt x="9257" y="16057"/>
                </a:cubicBezTo>
                <a:cubicBezTo>
                  <a:pt x="9110" y="16012"/>
                  <a:pt x="8992" y="15939"/>
                  <a:pt x="8889" y="15821"/>
                </a:cubicBezTo>
                <a:cubicBezTo>
                  <a:pt x="8433" y="15291"/>
                  <a:pt x="7918" y="14791"/>
                  <a:pt x="7403" y="14291"/>
                </a:cubicBezTo>
                <a:cubicBezTo>
                  <a:pt x="6520" y="13452"/>
                  <a:pt x="5548" y="12716"/>
                  <a:pt x="4503" y="12068"/>
                </a:cubicBezTo>
                <a:cubicBezTo>
                  <a:pt x="4180" y="11877"/>
                  <a:pt x="3826" y="11686"/>
                  <a:pt x="3459" y="11583"/>
                </a:cubicBezTo>
                <a:cubicBezTo>
                  <a:pt x="3397" y="11567"/>
                  <a:pt x="3342" y="11559"/>
                  <a:pt x="3292" y="11559"/>
                </a:cubicBezTo>
                <a:cubicBezTo>
                  <a:pt x="3070" y="11559"/>
                  <a:pt x="2974" y="11718"/>
                  <a:pt x="3046" y="11995"/>
                </a:cubicBezTo>
                <a:cubicBezTo>
                  <a:pt x="3091" y="12157"/>
                  <a:pt x="3179" y="12304"/>
                  <a:pt x="3282" y="12422"/>
                </a:cubicBezTo>
                <a:cubicBezTo>
                  <a:pt x="3885" y="13128"/>
                  <a:pt x="4548" y="13761"/>
                  <a:pt x="5313" y="14291"/>
                </a:cubicBezTo>
                <a:cubicBezTo>
                  <a:pt x="6387" y="15026"/>
                  <a:pt x="7535" y="15600"/>
                  <a:pt x="8742" y="16101"/>
                </a:cubicBezTo>
                <a:cubicBezTo>
                  <a:pt x="8845" y="16145"/>
                  <a:pt x="8963" y="16204"/>
                  <a:pt x="9036" y="16307"/>
                </a:cubicBezTo>
                <a:cubicBezTo>
                  <a:pt x="9522" y="16895"/>
                  <a:pt x="10022" y="17469"/>
                  <a:pt x="10493" y="18073"/>
                </a:cubicBezTo>
                <a:cubicBezTo>
                  <a:pt x="12112" y="20104"/>
                  <a:pt x="13510" y="22252"/>
                  <a:pt x="14393" y="24725"/>
                </a:cubicBezTo>
                <a:cubicBezTo>
                  <a:pt x="14717" y="25652"/>
                  <a:pt x="14937" y="26608"/>
                  <a:pt x="14908" y="27609"/>
                </a:cubicBezTo>
                <a:cubicBezTo>
                  <a:pt x="14881" y="28377"/>
                  <a:pt x="14497" y="29062"/>
                  <a:pt x="13594" y="29062"/>
                </a:cubicBezTo>
                <a:cubicBezTo>
                  <a:pt x="13494" y="29062"/>
                  <a:pt x="13387" y="29054"/>
                  <a:pt x="13274" y="29036"/>
                </a:cubicBezTo>
                <a:cubicBezTo>
                  <a:pt x="12597" y="28933"/>
                  <a:pt x="11979" y="28669"/>
                  <a:pt x="11361" y="28374"/>
                </a:cubicBezTo>
                <a:cubicBezTo>
                  <a:pt x="11214" y="28301"/>
                  <a:pt x="11082" y="28198"/>
                  <a:pt x="10993" y="28050"/>
                </a:cubicBezTo>
                <a:cubicBezTo>
                  <a:pt x="10522" y="27359"/>
                  <a:pt x="10007" y="26697"/>
                  <a:pt x="9492" y="26034"/>
                </a:cubicBezTo>
                <a:cubicBezTo>
                  <a:pt x="8874" y="25210"/>
                  <a:pt x="8197" y="24445"/>
                  <a:pt x="7417" y="23753"/>
                </a:cubicBezTo>
                <a:cubicBezTo>
                  <a:pt x="7285" y="23636"/>
                  <a:pt x="7152" y="23518"/>
                  <a:pt x="6976" y="23430"/>
                </a:cubicBezTo>
                <a:cubicBezTo>
                  <a:pt x="6927" y="23397"/>
                  <a:pt x="6870" y="23374"/>
                  <a:pt x="6814" y="23374"/>
                </a:cubicBezTo>
                <a:cubicBezTo>
                  <a:pt x="6767" y="23374"/>
                  <a:pt x="6721" y="23390"/>
                  <a:pt x="6681" y="23430"/>
                </a:cubicBezTo>
                <a:cubicBezTo>
                  <a:pt x="6578" y="23518"/>
                  <a:pt x="6593" y="23621"/>
                  <a:pt x="6623" y="23739"/>
                </a:cubicBezTo>
                <a:cubicBezTo>
                  <a:pt x="6696" y="23959"/>
                  <a:pt x="6829" y="24165"/>
                  <a:pt x="6946" y="24357"/>
                </a:cubicBezTo>
                <a:cubicBezTo>
                  <a:pt x="7903" y="26005"/>
                  <a:pt x="9154" y="27359"/>
                  <a:pt x="10817" y="28315"/>
                </a:cubicBezTo>
                <a:cubicBezTo>
                  <a:pt x="10935" y="28389"/>
                  <a:pt x="11038" y="28477"/>
                  <a:pt x="11111" y="28610"/>
                </a:cubicBezTo>
                <a:cubicBezTo>
                  <a:pt x="11332" y="28948"/>
                  <a:pt x="11553" y="29287"/>
                  <a:pt x="11773" y="29640"/>
                </a:cubicBezTo>
                <a:cubicBezTo>
                  <a:pt x="13068" y="31641"/>
                  <a:pt x="14187" y="33731"/>
                  <a:pt x="15040" y="35953"/>
                </a:cubicBezTo>
                <a:cubicBezTo>
                  <a:pt x="15747" y="37808"/>
                  <a:pt x="16159" y="39721"/>
                  <a:pt x="15968" y="41737"/>
                </a:cubicBezTo>
                <a:cubicBezTo>
                  <a:pt x="15865" y="43002"/>
                  <a:pt x="15276" y="43900"/>
                  <a:pt x="14069" y="44386"/>
                </a:cubicBezTo>
                <a:cubicBezTo>
                  <a:pt x="13308" y="44688"/>
                  <a:pt x="12524" y="44813"/>
                  <a:pt x="11729" y="44813"/>
                </a:cubicBezTo>
                <a:cubicBezTo>
                  <a:pt x="11402" y="44813"/>
                  <a:pt x="11073" y="44792"/>
                  <a:pt x="10743" y="44754"/>
                </a:cubicBezTo>
                <a:cubicBezTo>
                  <a:pt x="9330" y="44592"/>
                  <a:pt x="7991" y="44209"/>
                  <a:pt x="6667" y="43768"/>
                </a:cubicBezTo>
                <a:cubicBezTo>
                  <a:pt x="4474" y="43032"/>
                  <a:pt x="2384" y="42075"/>
                  <a:pt x="353" y="41001"/>
                </a:cubicBezTo>
                <a:cubicBezTo>
                  <a:pt x="301" y="40980"/>
                  <a:pt x="225" y="40891"/>
                  <a:pt x="160" y="40891"/>
                </a:cubicBezTo>
                <a:cubicBezTo>
                  <a:pt x="134" y="40891"/>
                  <a:pt x="109" y="40905"/>
                  <a:pt x="88" y="40942"/>
                </a:cubicBezTo>
                <a:cubicBezTo>
                  <a:pt x="0" y="41075"/>
                  <a:pt x="177" y="41148"/>
                  <a:pt x="280" y="41207"/>
                </a:cubicBezTo>
                <a:cubicBezTo>
                  <a:pt x="295" y="41222"/>
                  <a:pt x="324" y="41236"/>
                  <a:pt x="353" y="41251"/>
                </a:cubicBezTo>
                <a:cubicBezTo>
                  <a:pt x="1693" y="41972"/>
                  <a:pt x="3076" y="42605"/>
                  <a:pt x="4474" y="43179"/>
                </a:cubicBezTo>
                <a:cubicBezTo>
                  <a:pt x="6372" y="43959"/>
                  <a:pt x="8300" y="44621"/>
                  <a:pt x="10331" y="44930"/>
                </a:cubicBezTo>
                <a:cubicBezTo>
                  <a:pt x="10804" y="44999"/>
                  <a:pt x="11275" y="45041"/>
                  <a:pt x="11743" y="45041"/>
                </a:cubicBezTo>
                <a:cubicBezTo>
                  <a:pt x="12483" y="45041"/>
                  <a:pt x="13216" y="44936"/>
                  <a:pt x="13937" y="44665"/>
                </a:cubicBezTo>
                <a:cubicBezTo>
                  <a:pt x="15011" y="44283"/>
                  <a:pt x="15776" y="43591"/>
                  <a:pt x="16071" y="42458"/>
                </a:cubicBezTo>
                <a:cubicBezTo>
                  <a:pt x="16144" y="42193"/>
                  <a:pt x="16174" y="41913"/>
                  <a:pt x="16232" y="41634"/>
                </a:cubicBezTo>
                <a:lnTo>
                  <a:pt x="16232" y="40059"/>
                </a:lnTo>
                <a:cubicBezTo>
                  <a:pt x="16159" y="39897"/>
                  <a:pt x="16188" y="39721"/>
                  <a:pt x="16174" y="39559"/>
                </a:cubicBezTo>
                <a:cubicBezTo>
                  <a:pt x="15938" y="37631"/>
                  <a:pt x="15320" y="35836"/>
                  <a:pt x="14496" y="34099"/>
                </a:cubicBezTo>
                <a:cubicBezTo>
                  <a:pt x="13687" y="32392"/>
                  <a:pt x="12774" y="30729"/>
                  <a:pt x="11729" y="29154"/>
                </a:cubicBezTo>
                <a:cubicBezTo>
                  <a:pt x="11641" y="29022"/>
                  <a:pt x="11523" y="28889"/>
                  <a:pt x="11479" y="28713"/>
                </a:cubicBezTo>
                <a:cubicBezTo>
                  <a:pt x="11597" y="28713"/>
                  <a:pt x="11685" y="28772"/>
                  <a:pt x="11773" y="28801"/>
                </a:cubicBezTo>
                <a:cubicBezTo>
                  <a:pt x="12288" y="29036"/>
                  <a:pt x="12804" y="29213"/>
                  <a:pt x="13363" y="29272"/>
                </a:cubicBezTo>
                <a:cubicBezTo>
                  <a:pt x="13453" y="29283"/>
                  <a:pt x="13542" y="29288"/>
                  <a:pt x="13630" y="29288"/>
                </a:cubicBezTo>
                <a:cubicBezTo>
                  <a:pt x="14029" y="29288"/>
                  <a:pt x="14395" y="29168"/>
                  <a:pt x="14673" y="28830"/>
                </a:cubicBezTo>
                <a:cubicBezTo>
                  <a:pt x="14952" y="28521"/>
                  <a:pt x="15099" y="28139"/>
                  <a:pt x="15129" y="27712"/>
                </a:cubicBezTo>
                <a:cubicBezTo>
                  <a:pt x="15158" y="27256"/>
                  <a:pt x="15129" y="26814"/>
                  <a:pt x="15055" y="26373"/>
                </a:cubicBezTo>
                <a:cubicBezTo>
                  <a:pt x="14834" y="25078"/>
                  <a:pt x="14349" y="23871"/>
                  <a:pt x="13775" y="22708"/>
                </a:cubicBezTo>
                <a:cubicBezTo>
                  <a:pt x="12730" y="20589"/>
                  <a:pt x="11347" y="18706"/>
                  <a:pt x="9831" y="16895"/>
                </a:cubicBezTo>
                <a:cubicBezTo>
                  <a:pt x="9698" y="16748"/>
                  <a:pt x="9536" y="16601"/>
                  <a:pt x="9433" y="16366"/>
                </a:cubicBezTo>
                <a:lnTo>
                  <a:pt x="9433" y="16366"/>
                </a:lnTo>
                <a:cubicBezTo>
                  <a:pt x="9654" y="16424"/>
                  <a:pt x="9846" y="16469"/>
                  <a:pt x="10022" y="16513"/>
                </a:cubicBezTo>
                <a:cubicBezTo>
                  <a:pt x="10517" y="16642"/>
                  <a:pt x="11009" y="16712"/>
                  <a:pt x="11498" y="16712"/>
                </a:cubicBezTo>
                <a:cubicBezTo>
                  <a:pt x="12013" y="16712"/>
                  <a:pt x="12526" y="16635"/>
                  <a:pt x="13039" y="16469"/>
                </a:cubicBezTo>
                <a:cubicBezTo>
                  <a:pt x="13893" y="16189"/>
                  <a:pt x="14437" y="15615"/>
                  <a:pt x="14628" y="14732"/>
                </a:cubicBezTo>
                <a:cubicBezTo>
                  <a:pt x="14776" y="14085"/>
                  <a:pt x="14790" y="13437"/>
                  <a:pt x="14717" y="12790"/>
                </a:cubicBezTo>
                <a:cubicBezTo>
                  <a:pt x="14555" y="11539"/>
                  <a:pt x="14157" y="10361"/>
                  <a:pt x="13628" y="9228"/>
                </a:cubicBezTo>
                <a:cubicBezTo>
                  <a:pt x="12833" y="7521"/>
                  <a:pt x="11670" y="6079"/>
                  <a:pt x="10375" y="4754"/>
                </a:cubicBezTo>
                <a:cubicBezTo>
                  <a:pt x="9213" y="3562"/>
                  <a:pt x="7932" y="2517"/>
                  <a:pt x="6461" y="1708"/>
                </a:cubicBezTo>
                <a:cubicBezTo>
                  <a:pt x="5210" y="1016"/>
                  <a:pt x="3900" y="472"/>
                  <a:pt x="2473" y="266"/>
                </a:cubicBezTo>
                <a:lnTo>
                  <a:pt x="7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 rot="8999923" flipH="1">
            <a:off x="499271" y="3445945"/>
            <a:ext cx="431659" cy="1421678"/>
          </a:xfrm>
          <a:custGeom>
            <a:avLst/>
            <a:gdLst/>
            <a:ahLst/>
            <a:cxnLst/>
            <a:rect l="l" t="t" r="r" b="b"/>
            <a:pathLst>
              <a:path w="7560" h="24899" extrusionOk="0">
                <a:moveTo>
                  <a:pt x="2471" y="1"/>
                </a:moveTo>
                <a:cubicBezTo>
                  <a:pt x="2445" y="1"/>
                  <a:pt x="2418" y="14"/>
                  <a:pt x="2397" y="45"/>
                </a:cubicBezTo>
                <a:cubicBezTo>
                  <a:pt x="1368" y="1748"/>
                  <a:pt x="1155" y="3807"/>
                  <a:pt x="942" y="5759"/>
                </a:cubicBezTo>
                <a:cubicBezTo>
                  <a:pt x="729" y="7995"/>
                  <a:pt x="729" y="10267"/>
                  <a:pt x="977" y="12538"/>
                </a:cubicBezTo>
                <a:cubicBezTo>
                  <a:pt x="1190" y="14668"/>
                  <a:pt x="1616" y="16762"/>
                  <a:pt x="2220" y="18820"/>
                </a:cubicBezTo>
                <a:cubicBezTo>
                  <a:pt x="2610" y="20027"/>
                  <a:pt x="3000" y="21376"/>
                  <a:pt x="3568" y="22618"/>
                </a:cubicBezTo>
                <a:cubicBezTo>
                  <a:pt x="2575" y="21589"/>
                  <a:pt x="1474" y="20702"/>
                  <a:pt x="267" y="19992"/>
                </a:cubicBezTo>
                <a:cubicBezTo>
                  <a:pt x="245" y="19980"/>
                  <a:pt x="222" y="19975"/>
                  <a:pt x="200" y="19975"/>
                </a:cubicBezTo>
                <a:cubicBezTo>
                  <a:pt x="86" y="19975"/>
                  <a:pt x="1" y="20110"/>
                  <a:pt x="90" y="20169"/>
                </a:cubicBezTo>
                <a:cubicBezTo>
                  <a:pt x="1794" y="21589"/>
                  <a:pt x="3426" y="22973"/>
                  <a:pt x="4775" y="24748"/>
                </a:cubicBezTo>
                <a:cubicBezTo>
                  <a:pt x="4853" y="24852"/>
                  <a:pt x="4955" y="24899"/>
                  <a:pt x="5050" y="24899"/>
                </a:cubicBezTo>
                <a:cubicBezTo>
                  <a:pt x="5212" y="24899"/>
                  <a:pt x="5352" y="24759"/>
                  <a:pt x="5307" y="24535"/>
                </a:cubicBezTo>
                <a:cubicBezTo>
                  <a:pt x="4846" y="21269"/>
                  <a:pt x="5662" y="18288"/>
                  <a:pt x="7437" y="15520"/>
                </a:cubicBezTo>
                <a:cubicBezTo>
                  <a:pt x="7560" y="15298"/>
                  <a:pt x="7377" y="15111"/>
                  <a:pt x="7170" y="15111"/>
                </a:cubicBezTo>
                <a:cubicBezTo>
                  <a:pt x="7078" y="15111"/>
                  <a:pt x="6981" y="15148"/>
                  <a:pt x="6905" y="15236"/>
                </a:cubicBezTo>
                <a:cubicBezTo>
                  <a:pt x="5201" y="17543"/>
                  <a:pt x="4456" y="20418"/>
                  <a:pt x="4598" y="23222"/>
                </a:cubicBezTo>
                <a:cubicBezTo>
                  <a:pt x="3994" y="21873"/>
                  <a:pt x="3320" y="20524"/>
                  <a:pt x="2858" y="19104"/>
                </a:cubicBezTo>
                <a:cubicBezTo>
                  <a:pt x="2184" y="17117"/>
                  <a:pt x="1723" y="15058"/>
                  <a:pt x="1439" y="12964"/>
                </a:cubicBezTo>
                <a:cubicBezTo>
                  <a:pt x="942" y="8882"/>
                  <a:pt x="800" y="3949"/>
                  <a:pt x="2575" y="151"/>
                </a:cubicBezTo>
                <a:cubicBezTo>
                  <a:pt x="2600" y="76"/>
                  <a:pt x="2536" y="1"/>
                  <a:pt x="247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5525" y="2408225"/>
            <a:ext cx="4499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790525" y="1337825"/>
            <a:ext cx="221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5525" y="3173825"/>
            <a:ext cx="4499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 rot="8393195">
            <a:off x="-381332" y="-6579"/>
            <a:ext cx="1984368" cy="1307633"/>
          </a:xfrm>
          <a:custGeom>
            <a:avLst/>
            <a:gdLst/>
            <a:ahLst/>
            <a:cxnLst/>
            <a:rect l="l" t="t" r="r" b="b"/>
            <a:pathLst>
              <a:path w="25760" h="16975" extrusionOk="0">
                <a:moveTo>
                  <a:pt x="12112" y="4965"/>
                </a:moveTo>
                <a:cubicBezTo>
                  <a:pt x="12303" y="5421"/>
                  <a:pt x="12406" y="5877"/>
                  <a:pt x="12465" y="6348"/>
                </a:cubicBezTo>
                <a:cubicBezTo>
                  <a:pt x="12612" y="7496"/>
                  <a:pt x="12583" y="8629"/>
                  <a:pt x="12377" y="9762"/>
                </a:cubicBezTo>
                <a:cubicBezTo>
                  <a:pt x="12347" y="9880"/>
                  <a:pt x="12362" y="10071"/>
                  <a:pt x="12215" y="10071"/>
                </a:cubicBezTo>
                <a:cubicBezTo>
                  <a:pt x="12053" y="10071"/>
                  <a:pt x="12038" y="9880"/>
                  <a:pt x="12023" y="9762"/>
                </a:cubicBezTo>
                <a:cubicBezTo>
                  <a:pt x="11935" y="9188"/>
                  <a:pt x="11920" y="8585"/>
                  <a:pt x="11920" y="7996"/>
                </a:cubicBezTo>
                <a:cubicBezTo>
                  <a:pt x="11906" y="7025"/>
                  <a:pt x="11979" y="6068"/>
                  <a:pt x="12082" y="5127"/>
                </a:cubicBezTo>
                <a:cubicBezTo>
                  <a:pt x="12097" y="5068"/>
                  <a:pt x="12112" y="5024"/>
                  <a:pt x="12112" y="4965"/>
                </a:cubicBezTo>
                <a:close/>
                <a:moveTo>
                  <a:pt x="17351" y="10086"/>
                </a:moveTo>
                <a:cubicBezTo>
                  <a:pt x="17218" y="10616"/>
                  <a:pt x="17101" y="11146"/>
                  <a:pt x="16777" y="11602"/>
                </a:cubicBezTo>
                <a:cubicBezTo>
                  <a:pt x="16792" y="11043"/>
                  <a:pt x="17071" y="10557"/>
                  <a:pt x="17351" y="10086"/>
                </a:cubicBezTo>
                <a:close/>
                <a:moveTo>
                  <a:pt x="9139" y="7290"/>
                </a:moveTo>
                <a:cubicBezTo>
                  <a:pt x="9654" y="8776"/>
                  <a:pt x="10081" y="10263"/>
                  <a:pt x="10154" y="11881"/>
                </a:cubicBezTo>
                <a:cubicBezTo>
                  <a:pt x="9978" y="11793"/>
                  <a:pt x="9934" y="11661"/>
                  <a:pt x="9890" y="11528"/>
                </a:cubicBezTo>
                <a:cubicBezTo>
                  <a:pt x="9639" y="10954"/>
                  <a:pt x="9507" y="10351"/>
                  <a:pt x="9433" y="9733"/>
                </a:cubicBezTo>
                <a:cubicBezTo>
                  <a:pt x="9316" y="8953"/>
                  <a:pt x="9242" y="8173"/>
                  <a:pt x="9139" y="7393"/>
                </a:cubicBezTo>
                <a:cubicBezTo>
                  <a:pt x="9139" y="7349"/>
                  <a:pt x="9139" y="7319"/>
                  <a:pt x="9139" y="7290"/>
                </a:cubicBezTo>
                <a:close/>
                <a:moveTo>
                  <a:pt x="14246" y="10189"/>
                </a:moveTo>
                <a:lnTo>
                  <a:pt x="14290" y="10204"/>
                </a:lnTo>
                <a:cubicBezTo>
                  <a:pt x="14202" y="10851"/>
                  <a:pt x="14128" y="11499"/>
                  <a:pt x="14040" y="12132"/>
                </a:cubicBezTo>
                <a:cubicBezTo>
                  <a:pt x="14040" y="12161"/>
                  <a:pt x="14025" y="12190"/>
                  <a:pt x="14010" y="12220"/>
                </a:cubicBezTo>
                <a:cubicBezTo>
                  <a:pt x="13983" y="12289"/>
                  <a:pt x="13955" y="12383"/>
                  <a:pt x="13880" y="12383"/>
                </a:cubicBezTo>
                <a:cubicBezTo>
                  <a:pt x="13874" y="12383"/>
                  <a:pt x="13869" y="12383"/>
                  <a:pt x="13863" y="12382"/>
                </a:cubicBezTo>
                <a:cubicBezTo>
                  <a:pt x="13760" y="12367"/>
                  <a:pt x="13760" y="12264"/>
                  <a:pt x="13760" y="12190"/>
                </a:cubicBezTo>
                <a:cubicBezTo>
                  <a:pt x="13760" y="12102"/>
                  <a:pt x="13760" y="12014"/>
                  <a:pt x="13789" y="11926"/>
                </a:cubicBezTo>
                <a:cubicBezTo>
                  <a:pt x="13937" y="11352"/>
                  <a:pt x="14084" y="10763"/>
                  <a:pt x="14246" y="10189"/>
                </a:cubicBezTo>
                <a:close/>
                <a:moveTo>
                  <a:pt x="5710" y="10454"/>
                </a:moveTo>
                <a:lnTo>
                  <a:pt x="5710" y="10454"/>
                </a:lnTo>
                <a:cubicBezTo>
                  <a:pt x="6417" y="11219"/>
                  <a:pt x="7211" y="11911"/>
                  <a:pt x="7682" y="12882"/>
                </a:cubicBezTo>
                <a:cubicBezTo>
                  <a:pt x="7785" y="13103"/>
                  <a:pt x="7873" y="13338"/>
                  <a:pt x="7903" y="13589"/>
                </a:cubicBezTo>
                <a:cubicBezTo>
                  <a:pt x="7918" y="13633"/>
                  <a:pt x="7918" y="13677"/>
                  <a:pt x="7873" y="13706"/>
                </a:cubicBezTo>
                <a:cubicBezTo>
                  <a:pt x="7861" y="13715"/>
                  <a:pt x="7849" y="13718"/>
                  <a:pt x="7838" y="13718"/>
                </a:cubicBezTo>
                <a:cubicBezTo>
                  <a:pt x="7811" y="13718"/>
                  <a:pt x="7787" y="13698"/>
                  <a:pt x="7756" y="13677"/>
                </a:cubicBezTo>
                <a:cubicBezTo>
                  <a:pt x="7623" y="13574"/>
                  <a:pt x="7520" y="13456"/>
                  <a:pt x="7417" y="13338"/>
                </a:cubicBezTo>
                <a:cubicBezTo>
                  <a:pt x="6696" y="12455"/>
                  <a:pt x="6122" y="11514"/>
                  <a:pt x="5710" y="10454"/>
                </a:cubicBezTo>
                <a:close/>
                <a:moveTo>
                  <a:pt x="18484" y="12558"/>
                </a:moveTo>
                <a:lnTo>
                  <a:pt x="18513" y="12573"/>
                </a:lnTo>
                <a:cubicBezTo>
                  <a:pt x="18307" y="12882"/>
                  <a:pt x="18087" y="13191"/>
                  <a:pt x="17881" y="13500"/>
                </a:cubicBezTo>
                <a:cubicBezTo>
                  <a:pt x="17778" y="13647"/>
                  <a:pt x="17645" y="13765"/>
                  <a:pt x="17513" y="13868"/>
                </a:cubicBezTo>
                <a:cubicBezTo>
                  <a:pt x="17471" y="13899"/>
                  <a:pt x="17415" y="13931"/>
                  <a:pt x="17365" y="13931"/>
                </a:cubicBezTo>
                <a:cubicBezTo>
                  <a:pt x="17344" y="13931"/>
                  <a:pt x="17324" y="13925"/>
                  <a:pt x="17307" y="13912"/>
                </a:cubicBezTo>
                <a:cubicBezTo>
                  <a:pt x="17248" y="13839"/>
                  <a:pt x="17307" y="13765"/>
                  <a:pt x="17351" y="13721"/>
                </a:cubicBezTo>
                <a:cubicBezTo>
                  <a:pt x="17572" y="13412"/>
                  <a:pt x="17851" y="13162"/>
                  <a:pt x="18116" y="12912"/>
                </a:cubicBezTo>
                <a:cubicBezTo>
                  <a:pt x="18249" y="12794"/>
                  <a:pt x="18366" y="12676"/>
                  <a:pt x="18484" y="12558"/>
                </a:cubicBezTo>
                <a:close/>
                <a:moveTo>
                  <a:pt x="13958" y="1"/>
                </a:moveTo>
                <a:cubicBezTo>
                  <a:pt x="13766" y="1"/>
                  <a:pt x="13566" y="59"/>
                  <a:pt x="13377" y="182"/>
                </a:cubicBezTo>
                <a:cubicBezTo>
                  <a:pt x="13009" y="417"/>
                  <a:pt x="12774" y="756"/>
                  <a:pt x="12597" y="1153"/>
                </a:cubicBezTo>
                <a:cubicBezTo>
                  <a:pt x="12274" y="1889"/>
                  <a:pt x="12141" y="2698"/>
                  <a:pt x="12009" y="3493"/>
                </a:cubicBezTo>
                <a:cubicBezTo>
                  <a:pt x="11994" y="3552"/>
                  <a:pt x="12009" y="3655"/>
                  <a:pt x="11935" y="3684"/>
                </a:cubicBezTo>
                <a:cubicBezTo>
                  <a:pt x="11925" y="3688"/>
                  <a:pt x="11915" y="3690"/>
                  <a:pt x="11906" y="3690"/>
                </a:cubicBezTo>
                <a:cubicBezTo>
                  <a:pt x="11849" y="3690"/>
                  <a:pt x="11811" y="3619"/>
                  <a:pt x="11773" y="3581"/>
                </a:cubicBezTo>
                <a:cubicBezTo>
                  <a:pt x="11451" y="3307"/>
                  <a:pt x="11092" y="3166"/>
                  <a:pt x="10728" y="3166"/>
                </a:cubicBezTo>
                <a:cubicBezTo>
                  <a:pt x="10410" y="3166"/>
                  <a:pt x="10089" y="3273"/>
                  <a:pt x="9787" y="3493"/>
                </a:cubicBezTo>
                <a:cubicBezTo>
                  <a:pt x="9198" y="3935"/>
                  <a:pt x="8918" y="4567"/>
                  <a:pt x="8801" y="5274"/>
                </a:cubicBezTo>
                <a:cubicBezTo>
                  <a:pt x="8786" y="5347"/>
                  <a:pt x="8801" y="5436"/>
                  <a:pt x="8742" y="5509"/>
                </a:cubicBezTo>
                <a:cubicBezTo>
                  <a:pt x="8447" y="5024"/>
                  <a:pt x="8094" y="4626"/>
                  <a:pt x="7667" y="4302"/>
                </a:cubicBezTo>
                <a:cubicBezTo>
                  <a:pt x="7243" y="3958"/>
                  <a:pt x="6745" y="3784"/>
                  <a:pt x="6258" y="3784"/>
                </a:cubicBezTo>
                <a:cubicBezTo>
                  <a:pt x="5850" y="3784"/>
                  <a:pt x="5449" y="3907"/>
                  <a:pt x="5107" y="4155"/>
                </a:cubicBezTo>
                <a:cubicBezTo>
                  <a:pt x="4444" y="4641"/>
                  <a:pt x="4224" y="5347"/>
                  <a:pt x="4209" y="6127"/>
                </a:cubicBezTo>
                <a:cubicBezTo>
                  <a:pt x="4194" y="7040"/>
                  <a:pt x="4503" y="7893"/>
                  <a:pt x="4754" y="8747"/>
                </a:cubicBezTo>
                <a:cubicBezTo>
                  <a:pt x="4783" y="8894"/>
                  <a:pt x="4827" y="9026"/>
                  <a:pt x="4886" y="9203"/>
                </a:cubicBezTo>
                <a:cubicBezTo>
                  <a:pt x="4651" y="9026"/>
                  <a:pt x="4459" y="8879"/>
                  <a:pt x="4268" y="8747"/>
                </a:cubicBezTo>
                <a:cubicBezTo>
                  <a:pt x="3503" y="8202"/>
                  <a:pt x="2664" y="7776"/>
                  <a:pt x="1737" y="7540"/>
                </a:cubicBezTo>
                <a:cubicBezTo>
                  <a:pt x="1557" y="7498"/>
                  <a:pt x="1378" y="7473"/>
                  <a:pt x="1201" y="7473"/>
                </a:cubicBezTo>
                <a:cubicBezTo>
                  <a:pt x="942" y="7473"/>
                  <a:pt x="686" y="7527"/>
                  <a:pt x="442" y="7658"/>
                </a:cubicBezTo>
                <a:lnTo>
                  <a:pt x="442" y="7673"/>
                </a:lnTo>
                <a:lnTo>
                  <a:pt x="118" y="8040"/>
                </a:lnTo>
                <a:cubicBezTo>
                  <a:pt x="0" y="8335"/>
                  <a:pt x="15" y="8659"/>
                  <a:pt x="88" y="8968"/>
                </a:cubicBezTo>
                <a:cubicBezTo>
                  <a:pt x="177" y="9262"/>
                  <a:pt x="324" y="9527"/>
                  <a:pt x="500" y="9762"/>
                </a:cubicBezTo>
                <a:cubicBezTo>
                  <a:pt x="883" y="10336"/>
                  <a:pt x="1354" y="10837"/>
                  <a:pt x="1854" y="11293"/>
                </a:cubicBezTo>
                <a:cubicBezTo>
                  <a:pt x="2870" y="12190"/>
                  <a:pt x="3944" y="13000"/>
                  <a:pt x="5033" y="13809"/>
                </a:cubicBezTo>
                <a:cubicBezTo>
                  <a:pt x="6063" y="14575"/>
                  <a:pt x="7093" y="15355"/>
                  <a:pt x="8138" y="16120"/>
                </a:cubicBezTo>
                <a:cubicBezTo>
                  <a:pt x="8359" y="16282"/>
                  <a:pt x="8565" y="16444"/>
                  <a:pt x="8771" y="16620"/>
                </a:cubicBezTo>
                <a:cubicBezTo>
                  <a:pt x="8814" y="16654"/>
                  <a:pt x="8856" y="16679"/>
                  <a:pt x="8899" y="16679"/>
                </a:cubicBezTo>
                <a:cubicBezTo>
                  <a:pt x="8930" y="16679"/>
                  <a:pt x="8961" y="16666"/>
                  <a:pt x="8992" y="16635"/>
                </a:cubicBezTo>
                <a:cubicBezTo>
                  <a:pt x="9065" y="16576"/>
                  <a:pt x="9051" y="16488"/>
                  <a:pt x="8992" y="16429"/>
                </a:cubicBezTo>
                <a:cubicBezTo>
                  <a:pt x="8933" y="16355"/>
                  <a:pt x="8859" y="16282"/>
                  <a:pt x="8786" y="16223"/>
                </a:cubicBezTo>
                <a:cubicBezTo>
                  <a:pt x="8271" y="15825"/>
                  <a:pt x="7741" y="15428"/>
                  <a:pt x="7226" y="15045"/>
                </a:cubicBezTo>
                <a:cubicBezTo>
                  <a:pt x="6461" y="14486"/>
                  <a:pt x="5695" y="13927"/>
                  <a:pt x="4945" y="13353"/>
                </a:cubicBezTo>
                <a:cubicBezTo>
                  <a:pt x="4400" y="12941"/>
                  <a:pt x="3856" y="12500"/>
                  <a:pt x="3311" y="12073"/>
                </a:cubicBezTo>
                <a:cubicBezTo>
                  <a:pt x="2502" y="11455"/>
                  <a:pt x="1707" y="10792"/>
                  <a:pt x="1060" y="9998"/>
                </a:cubicBezTo>
                <a:cubicBezTo>
                  <a:pt x="780" y="9659"/>
                  <a:pt x="530" y="9291"/>
                  <a:pt x="397" y="8879"/>
                </a:cubicBezTo>
                <a:cubicBezTo>
                  <a:pt x="191" y="8276"/>
                  <a:pt x="500" y="7820"/>
                  <a:pt x="1148" y="7790"/>
                </a:cubicBezTo>
                <a:cubicBezTo>
                  <a:pt x="1173" y="7789"/>
                  <a:pt x="1199" y="7788"/>
                  <a:pt x="1224" y="7788"/>
                </a:cubicBezTo>
                <a:cubicBezTo>
                  <a:pt x="1491" y="7788"/>
                  <a:pt x="1746" y="7857"/>
                  <a:pt x="2002" y="7937"/>
                </a:cubicBezTo>
                <a:cubicBezTo>
                  <a:pt x="3164" y="8320"/>
                  <a:pt x="4165" y="8968"/>
                  <a:pt x="5048" y="9792"/>
                </a:cubicBezTo>
                <a:cubicBezTo>
                  <a:pt x="5121" y="9865"/>
                  <a:pt x="5151" y="9939"/>
                  <a:pt x="5195" y="10042"/>
                </a:cubicBezTo>
                <a:cubicBezTo>
                  <a:pt x="5622" y="11249"/>
                  <a:pt x="6240" y="12352"/>
                  <a:pt x="7049" y="13368"/>
                </a:cubicBezTo>
                <a:cubicBezTo>
                  <a:pt x="7226" y="13603"/>
                  <a:pt x="7417" y="13839"/>
                  <a:pt x="7682" y="14001"/>
                </a:cubicBezTo>
                <a:cubicBezTo>
                  <a:pt x="7767" y="14043"/>
                  <a:pt x="7845" y="14063"/>
                  <a:pt x="7915" y="14063"/>
                </a:cubicBezTo>
                <a:cubicBezTo>
                  <a:pt x="8087" y="14063"/>
                  <a:pt x="8206" y="13937"/>
                  <a:pt x="8227" y="13706"/>
                </a:cubicBezTo>
                <a:cubicBezTo>
                  <a:pt x="8227" y="13618"/>
                  <a:pt x="8212" y="13530"/>
                  <a:pt x="8197" y="13441"/>
                </a:cubicBezTo>
                <a:cubicBezTo>
                  <a:pt x="8109" y="12985"/>
                  <a:pt x="7903" y="12573"/>
                  <a:pt x="7638" y="12190"/>
                </a:cubicBezTo>
                <a:cubicBezTo>
                  <a:pt x="7093" y="11381"/>
                  <a:pt x="6402" y="10689"/>
                  <a:pt x="5725" y="10012"/>
                </a:cubicBezTo>
                <a:cubicBezTo>
                  <a:pt x="5578" y="9865"/>
                  <a:pt x="5416" y="9733"/>
                  <a:pt x="5342" y="9542"/>
                </a:cubicBezTo>
                <a:cubicBezTo>
                  <a:pt x="5048" y="8717"/>
                  <a:pt x="4798" y="7893"/>
                  <a:pt x="4621" y="7040"/>
                </a:cubicBezTo>
                <a:cubicBezTo>
                  <a:pt x="4503" y="6510"/>
                  <a:pt x="4474" y="5980"/>
                  <a:pt x="4606" y="5450"/>
                </a:cubicBezTo>
                <a:cubicBezTo>
                  <a:pt x="4836" y="4596"/>
                  <a:pt x="5493" y="4096"/>
                  <a:pt x="6238" y="4096"/>
                </a:cubicBezTo>
                <a:cubicBezTo>
                  <a:pt x="6546" y="4096"/>
                  <a:pt x="6868" y="4181"/>
                  <a:pt x="7182" y="4361"/>
                </a:cubicBezTo>
                <a:cubicBezTo>
                  <a:pt x="7888" y="4773"/>
                  <a:pt x="8374" y="5391"/>
                  <a:pt x="8712" y="6113"/>
                </a:cubicBezTo>
                <a:cubicBezTo>
                  <a:pt x="8742" y="6171"/>
                  <a:pt x="8742" y="6245"/>
                  <a:pt x="8756" y="6304"/>
                </a:cubicBezTo>
                <a:cubicBezTo>
                  <a:pt x="8801" y="7378"/>
                  <a:pt x="8948" y="8438"/>
                  <a:pt x="9080" y="9497"/>
                </a:cubicBezTo>
                <a:cubicBezTo>
                  <a:pt x="9183" y="10233"/>
                  <a:pt x="9301" y="10969"/>
                  <a:pt x="9610" y="11661"/>
                </a:cubicBezTo>
                <a:cubicBezTo>
                  <a:pt x="9669" y="11808"/>
                  <a:pt x="9757" y="11955"/>
                  <a:pt x="9875" y="12087"/>
                </a:cubicBezTo>
                <a:cubicBezTo>
                  <a:pt x="9943" y="12167"/>
                  <a:pt x="10037" y="12220"/>
                  <a:pt x="10144" y="12220"/>
                </a:cubicBezTo>
                <a:cubicBezTo>
                  <a:pt x="10176" y="12220"/>
                  <a:pt x="10209" y="12215"/>
                  <a:pt x="10243" y="12205"/>
                </a:cubicBezTo>
                <a:cubicBezTo>
                  <a:pt x="10390" y="12161"/>
                  <a:pt x="10449" y="12043"/>
                  <a:pt x="10464" y="11911"/>
                </a:cubicBezTo>
                <a:cubicBezTo>
                  <a:pt x="10478" y="11808"/>
                  <a:pt x="10478" y="11705"/>
                  <a:pt x="10464" y="11602"/>
                </a:cubicBezTo>
                <a:cubicBezTo>
                  <a:pt x="10302" y="9762"/>
                  <a:pt x="9816" y="8011"/>
                  <a:pt x="9139" y="6304"/>
                </a:cubicBezTo>
                <a:cubicBezTo>
                  <a:pt x="9110" y="6201"/>
                  <a:pt x="9051" y="6113"/>
                  <a:pt x="9065" y="6010"/>
                </a:cubicBezTo>
                <a:cubicBezTo>
                  <a:pt x="9080" y="5318"/>
                  <a:pt x="9183" y="4656"/>
                  <a:pt x="9610" y="4096"/>
                </a:cubicBezTo>
                <a:cubicBezTo>
                  <a:pt x="9896" y="3723"/>
                  <a:pt x="10319" y="3474"/>
                  <a:pt x="10749" y="3474"/>
                </a:cubicBezTo>
                <a:cubicBezTo>
                  <a:pt x="11117" y="3474"/>
                  <a:pt x="11490" y="3656"/>
                  <a:pt x="11788" y="4096"/>
                </a:cubicBezTo>
                <a:cubicBezTo>
                  <a:pt x="11876" y="4214"/>
                  <a:pt x="11891" y="4332"/>
                  <a:pt x="11862" y="4464"/>
                </a:cubicBezTo>
                <a:cubicBezTo>
                  <a:pt x="11817" y="4818"/>
                  <a:pt x="11773" y="5185"/>
                  <a:pt x="11744" y="5539"/>
                </a:cubicBezTo>
                <a:cubicBezTo>
                  <a:pt x="11597" y="6863"/>
                  <a:pt x="11567" y="8202"/>
                  <a:pt x="11685" y="9542"/>
                </a:cubicBezTo>
                <a:cubicBezTo>
                  <a:pt x="11700" y="9777"/>
                  <a:pt x="11744" y="10027"/>
                  <a:pt x="11891" y="10218"/>
                </a:cubicBezTo>
                <a:cubicBezTo>
                  <a:pt x="11985" y="10353"/>
                  <a:pt x="12107" y="10417"/>
                  <a:pt x="12227" y="10417"/>
                </a:cubicBezTo>
                <a:cubicBezTo>
                  <a:pt x="12370" y="10417"/>
                  <a:pt x="12510" y="10327"/>
                  <a:pt x="12597" y="10160"/>
                </a:cubicBezTo>
                <a:cubicBezTo>
                  <a:pt x="12627" y="10101"/>
                  <a:pt x="12656" y="10027"/>
                  <a:pt x="12671" y="9954"/>
                </a:cubicBezTo>
                <a:cubicBezTo>
                  <a:pt x="12995" y="8173"/>
                  <a:pt x="12980" y="6407"/>
                  <a:pt x="12406" y="4685"/>
                </a:cubicBezTo>
                <a:cubicBezTo>
                  <a:pt x="12274" y="4302"/>
                  <a:pt x="12230" y="3964"/>
                  <a:pt x="12303" y="3581"/>
                </a:cubicBezTo>
                <a:cubicBezTo>
                  <a:pt x="12465" y="2742"/>
                  <a:pt x="12583" y="1904"/>
                  <a:pt x="12951" y="1138"/>
                </a:cubicBezTo>
                <a:cubicBezTo>
                  <a:pt x="13098" y="829"/>
                  <a:pt x="13319" y="564"/>
                  <a:pt x="13628" y="403"/>
                </a:cubicBezTo>
                <a:cubicBezTo>
                  <a:pt x="13731" y="344"/>
                  <a:pt x="13837" y="314"/>
                  <a:pt x="13946" y="314"/>
                </a:cubicBezTo>
                <a:cubicBezTo>
                  <a:pt x="14054" y="314"/>
                  <a:pt x="14165" y="344"/>
                  <a:pt x="14275" y="403"/>
                </a:cubicBezTo>
                <a:cubicBezTo>
                  <a:pt x="14614" y="564"/>
                  <a:pt x="14687" y="888"/>
                  <a:pt x="14746" y="1227"/>
                </a:cubicBezTo>
                <a:cubicBezTo>
                  <a:pt x="14849" y="1786"/>
                  <a:pt x="14849" y="2345"/>
                  <a:pt x="14820" y="2904"/>
                </a:cubicBezTo>
                <a:cubicBezTo>
                  <a:pt x="14746" y="4626"/>
                  <a:pt x="14599" y="6333"/>
                  <a:pt x="14466" y="8055"/>
                </a:cubicBezTo>
                <a:cubicBezTo>
                  <a:pt x="14466" y="8158"/>
                  <a:pt x="14437" y="8261"/>
                  <a:pt x="14408" y="8379"/>
                </a:cubicBezTo>
                <a:cubicBezTo>
                  <a:pt x="14128" y="9453"/>
                  <a:pt x="13834" y="10528"/>
                  <a:pt x="13539" y="11602"/>
                </a:cubicBezTo>
                <a:cubicBezTo>
                  <a:pt x="13480" y="11837"/>
                  <a:pt x="13436" y="12073"/>
                  <a:pt x="13466" y="12323"/>
                </a:cubicBezTo>
                <a:cubicBezTo>
                  <a:pt x="13495" y="12514"/>
                  <a:pt x="13583" y="12661"/>
                  <a:pt x="13775" y="12706"/>
                </a:cubicBezTo>
                <a:cubicBezTo>
                  <a:pt x="13803" y="12709"/>
                  <a:pt x="13830" y="12711"/>
                  <a:pt x="13856" y="12711"/>
                </a:cubicBezTo>
                <a:cubicBezTo>
                  <a:pt x="14036" y="12711"/>
                  <a:pt x="14170" y="12624"/>
                  <a:pt x="14260" y="12470"/>
                </a:cubicBezTo>
                <a:cubicBezTo>
                  <a:pt x="14334" y="12338"/>
                  <a:pt x="14363" y="12190"/>
                  <a:pt x="14378" y="12043"/>
                </a:cubicBezTo>
                <a:cubicBezTo>
                  <a:pt x="14496" y="11204"/>
                  <a:pt x="14584" y="10366"/>
                  <a:pt x="14658" y="9527"/>
                </a:cubicBezTo>
                <a:cubicBezTo>
                  <a:pt x="14717" y="9056"/>
                  <a:pt x="14702" y="8570"/>
                  <a:pt x="14820" y="8099"/>
                </a:cubicBezTo>
                <a:cubicBezTo>
                  <a:pt x="15129" y="6893"/>
                  <a:pt x="15452" y="5701"/>
                  <a:pt x="15791" y="4494"/>
                </a:cubicBezTo>
                <a:cubicBezTo>
                  <a:pt x="15923" y="4008"/>
                  <a:pt x="16115" y="3537"/>
                  <a:pt x="16497" y="3169"/>
                </a:cubicBezTo>
                <a:cubicBezTo>
                  <a:pt x="16734" y="2944"/>
                  <a:pt x="17005" y="2805"/>
                  <a:pt x="17311" y="2805"/>
                </a:cubicBezTo>
                <a:cubicBezTo>
                  <a:pt x="17404" y="2805"/>
                  <a:pt x="17501" y="2818"/>
                  <a:pt x="17601" y="2846"/>
                </a:cubicBezTo>
                <a:cubicBezTo>
                  <a:pt x="18028" y="2963"/>
                  <a:pt x="18234" y="3258"/>
                  <a:pt x="18307" y="3684"/>
                </a:cubicBezTo>
                <a:cubicBezTo>
                  <a:pt x="18396" y="4111"/>
                  <a:pt x="18396" y="4538"/>
                  <a:pt x="18381" y="4979"/>
                </a:cubicBezTo>
                <a:cubicBezTo>
                  <a:pt x="18307" y="6274"/>
                  <a:pt x="17984" y="7540"/>
                  <a:pt x="17704" y="8806"/>
                </a:cubicBezTo>
                <a:cubicBezTo>
                  <a:pt x="17689" y="8879"/>
                  <a:pt x="17645" y="8938"/>
                  <a:pt x="17616" y="8997"/>
                </a:cubicBezTo>
                <a:cubicBezTo>
                  <a:pt x="17204" y="9659"/>
                  <a:pt x="16792" y="10307"/>
                  <a:pt x="16541" y="11043"/>
                </a:cubicBezTo>
                <a:cubicBezTo>
                  <a:pt x="16468" y="11249"/>
                  <a:pt x="16424" y="11440"/>
                  <a:pt x="16453" y="11646"/>
                </a:cubicBezTo>
                <a:cubicBezTo>
                  <a:pt x="16468" y="11778"/>
                  <a:pt x="16497" y="11896"/>
                  <a:pt x="16630" y="11955"/>
                </a:cubicBezTo>
                <a:cubicBezTo>
                  <a:pt x="16671" y="11971"/>
                  <a:pt x="16710" y="11979"/>
                  <a:pt x="16746" y="11979"/>
                </a:cubicBezTo>
                <a:cubicBezTo>
                  <a:pt x="16842" y="11979"/>
                  <a:pt x="16923" y="11930"/>
                  <a:pt x="16998" y="11867"/>
                </a:cubicBezTo>
                <a:cubicBezTo>
                  <a:pt x="17145" y="11749"/>
                  <a:pt x="17218" y="11572"/>
                  <a:pt x="17277" y="11396"/>
                </a:cubicBezTo>
                <a:cubicBezTo>
                  <a:pt x="17513" y="10837"/>
                  <a:pt x="17689" y="10263"/>
                  <a:pt x="17822" y="9674"/>
                </a:cubicBezTo>
                <a:cubicBezTo>
                  <a:pt x="17910" y="9262"/>
                  <a:pt x="18043" y="8865"/>
                  <a:pt x="18322" y="8526"/>
                </a:cubicBezTo>
                <a:cubicBezTo>
                  <a:pt x="18455" y="8335"/>
                  <a:pt x="18572" y="8129"/>
                  <a:pt x="18705" y="7937"/>
                </a:cubicBezTo>
                <a:cubicBezTo>
                  <a:pt x="19279" y="7025"/>
                  <a:pt x="19838" y="6113"/>
                  <a:pt x="20574" y="5333"/>
                </a:cubicBezTo>
                <a:cubicBezTo>
                  <a:pt x="20956" y="4935"/>
                  <a:pt x="21354" y="4567"/>
                  <a:pt x="21869" y="4347"/>
                </a:cubicBezTo>
                <a:cubicBezTo>
                  <a:pt x="21967" y="4308"/>
                  <a:pt x="22060" y="4290"/>
                  <a:pt x="22147" y="4290"/>
                </a:cubicBezTo>
                <a:cubicBezTo>
                  <a:pt x="22427" y="4290"/>
                  <a:pt x="22637" y="4481"/>
                  <a:pt x="22693" y="4818"/>
                </a:cubicBezTo>
                <a:cubicBezTo>
                  <a:pt x="22737" y="5053"/>
                  <a:pt x="22737" y="5288"/>
                  <a:pt x="22693" y="5509"/>
                </a:cubicBezTo>
                <a:cubicBezTo>
                  <a:pt x="22590" y="6054"/>
                  <a:pt x="22369" y="6554"/>
                  <a:pt x="22104" y="7025"/>
                </a:cubicBezTo>
                <a:cubicBezTo>
                  <a:pt x="21442" y="8202"/>
                  <a:pt x="20691" y="9335"/>
                  <a:pt x="19970" y="10498"/>
                </a:cubicBezTo>
                <a:cubicBezTo>
                  <a:pt x="19764" y="10837"/>
                  <a:pt x="19558" y="11190"/>
                  <a:pt x="19249" y="11455"/>
                </a:cubicBezTo>
                <a:cubicBezTo>
                  <a:pt x="18631" y="12014"/>
                  <a:pt x="18013" y="12588"/>
                  <a:pt x="17410" y="13162"/>
                </a:cubicBezTo>
                <a:cubicBezTo>
                  <a:pt x="17218" y="13338"/>
                  <a:pt x="17057" y="13544"/>
                  <a:pt x="16968" y="13795"/>
                </a:cubicBezTo>
                <a:cubicBezTo>
                  <a:pt x="16880" y="14045"/>
                  <a:pt x="17027" y="14236"/>
                  <a:pt x="17307" y="14251"/>
                </a:cubicBezTo>
                <a:cubicBezTo>
                  <a:pt x="17319" y="14252"/>
                  <a:pt x="17331" y="14252"/>
                  <a:pt x="17342" y="14252"/>
                </a:cubicBezTo>
                <a:cubicBezTo>
                  <a:pt x="17562" y="14252"/>
                  <a:pt x="17742" y="14124"/>
                  <a:pt x="17895" y="13956"/>
                </a:cubicBezTo>
                <a:cubicBezTo>
                  <a:pt x="18366" y="13471"/>
                  <a:pt x="18661" y="12853"/>
                  <a:pt x="19087" y="12338"/>
                </a:cubicBezTo>
                <a:cubicBezTo>
                  <a:pt x="19338" y="12029"/>
                  <a:pt x="19499" y="11675"/>
                  <a:pt x="19794" y="11411"/>
                </a:cubicBezTo>
                <a:cubicBezTo>
                  <a:pt x="20368" y="10881"/>
                  <a:pt x="20971" y="10380"/>
                  <a:pt x="21574" y="9895"/>
                </a:cubicBezTo>
                <a:cubicBezTo>
                  <a:pt x="22310" y="9321"/>
                  <a:pt x="23046" y="8762"/>
                  <a:pt x="23870" y="8320"/>
                </a:cubicBezTo>
                <a:cubicBezTo>
                  <a:pt x="24106" y="8188"/>
                  <a:pt x="24341" y="8114"/>
                  <a:pt x="24606" y="8099"/>
                </a:cubicBezTo>
                <a:cubicBezTo>
                  <a:pt x="24628" y="8098"/>
                  <a:pt x="24650" y="8098"/>
                  <a:pt x="24671" y="8098"/>
                </a:cubicBezTo>
                <a:cubicBezTo>
                  <a:pt x="25173" y="8098"/>
                  <a:pt x="25425" y="8430"/>
                  <a:pt x="25298" y="8938"/>
                </a:cubicBezTo>
                <a:cubicBezTo>
                  <a:pt x="25224" y="9232"/>
                  <a:pt x="25077" y="9497"/>
                  <a:pt x="24886" y="9733"/>
                </a:cubicBezTo>
                <a:cubicBezTo>
                  <a:pt x="24503" y="10233"/>
                  <a:pt x="24047" y="10675"/>
                  <a:pt x="23576" y="11101"/>
                </a:cubicBezTo>
                <a:cubicBezTo>
                  <a:pt x="21825" y="12676"/>
                  <a:pt x="20000" y="14162"/>
                  <a:pt x="18175" y="15649"/>
                </a:cubicBezTo>
                <a:cubicBezTo>
                  <a:pt x="17763" y="15987"/>
                  <a:pt x="17351" y="16326"/>
                  <a:pt x="16939" y="16664"/>
                </a:cubicBezTo>
                <a:cubicBezTo>
                  <a:pt x="16850" y="16723"/>
                  <a:pt x="16762" y="16811"/>
                  <a:pt x="16850" y="16929"/>
                </a:cubicBezTo>
                <a:cubicBezTo>
                  <a:pt x="16883" y="16962"/>
                  <a:pt x="16917" y="16974"/>
                  <a:pt x="16952" y="16974"/>
                </a:cubicBezTo>
                <a:cubicBezTo>
                  <a:pt x="17013" y="16974"/>
                  <a:pt x="17074" y="16937"/>
                  <a:pt x="17130" y="16900"/>
                </a:cubicBezTo>
                <a:cubicBezTo>
                  <a:pt x="17160" y="16885"/>
                  <a:pt x="17174" y="16870"/>
                  <a:pt x="17204" y="16841"/>
                </a:cubicBezTo>
                <a:cubicBezTo>
                  <a:pt x="19338" y="15104"/>
                  <a:pt x="21486" y="13383"/>
                  <a:pt x="23546" y="11543"/>
                </a:cubicBezTo>
                <a:cubicBezTo>
                  <a:pt x="24076" y="11072"/>
                  <a:pt x="24606" y="10601"/>
                  <a:pt x="25062" y="10042"/>
                </a:cubicBezTo>
                <a:cubicBezTo>
                  <a:pt x="25298" y="9733"/>
                  <a:pt x="25504" y="9380"/>
                  <a:pt x="25592" y="8997"/>
                </a:cubicBezTo>
                <a:cubicBezTo>
                  <a:pt x="25759" y="8286"/>
                  <a:pt x="25358" y="7786"/>
                  <a:pt x="24664" y="7786"/>
                </a:cubicBezTo>
                <a:cubicBezTo>
                  <a:pt x="24626" y="7786"/>
                  <a:pt x="24587" y="7787"/>
                  <a:pt x="24547" y="7790"/>
                </a:cubicBezTo>
                <a:cubicBezTo>
                  <a:pt x="24253" y="7805"/>
                  <a:pt x="23988" y="7908"/>
                  <a:pt x="23738" y="8040"/>
                </a:cubicBezTo>
                <a:cubicBezTo>
                  <a:pt x="22987" y="8438"/>
                  <a:pt x="22310" y="8938"/>
                  <a:pt x="21633" y="9453"/>
                </a:cubicBezTo>
                <a:cubicBezTo>
                  <a:pt x="21236" y="9762"/>
                  <a:pt x="20839" y="10086"/>
                  <a:pt x="20441" y="10410"/>
                </a:cubicBezTo>
                <a:cubicBezTo>
                  <a:pt x="20824" y="9718"/>
                  <a:pt x="21251" y="9041"/>
                  <a:pt x="21663" y="8379"/>
                </a:cubicBezTo>
                <a:cubicBezTo>
                  <a:pt x="22148" y="7614"/>
                  <a:pt x="22619" y="6863"/>
                  <a:pt x="22884" y="5995"/>
                </a:cubicBezTo>
                <a:cubicBezTo>
                  <a:pt x="23061" y="5436"/>
                  <a:pt x="23134" y="4862"/>
                  <a:pt x="22840" y="4302"/>
                </a:cubicBezTo>
                <a:lnTo>
                  <a:pt x="22531" y="4052"/>
                </a:lnTo>
                <a:cubicBezTo>
                  <a:pt x="22404" y="4001"/>
                  <a:pt x="22278" y="3979"/>
                  <a:pt x="22155" y="3979"/>
                </a:cubicBezTo>
                <a:cubicBezTo>
                  <a:pt x="21922" y="3979"/>
                  <a:pt x="21698" y="4060"/>
                  <a:pt x="21486" y="4185"/>
                </a:cubicBezTo>
                <a:cubicBezTo>
                  <a:pt x="21354" y="4258"/>
                  <a:pt x="21236" y="4347"/>
                  <a:pt x="21118" y="4435"/>
                </a:cubicBezTo>
                <a:cubicBezTo>
                  <a:pt x="20221" y="5082"/>
                  <a:pt x="19602" y="5965"/>
                  <a:pt x="18999" y="6878"/>
                </a:cubicBezTo>
                <a:cubicBezTo>
                  <a:pt x="18734" y="7275"/>
                  <a:pt x="18484" y="7673"/>
                  <a:pt x="18219" y="8085"/>
                </a:cubicBezTo>
                <a:cubicBezTo>
                  <a:pt x="18190" y="7996"/>
                  <a:pt x="18219" y="7937"/>
                  <a:pt x="18234" y="7879"/>
                </a:cubicBezTo>
                <a:cubicBezTo>
                  <a:pt x="18440" y="6878"/>
                  <a:pt x="18675" y="5892"/>
                  <a:pt x="18690" y="4862"/>
                </a:cubicBezTo>
                <a:cubicBezTo>
                  <a:pt x="18705" y="4332"/>
                  <a:pt x="18705" y="3817"/>
                  <a:pt x="18528" y="3316"/>
                </a:cubicBezTo>
                <a:cubicBezTo>
                  <a:pt x="18340" y="2813"/>
                  <a:pt x="17861" y="2493"/>
                  <a:pt x="17340" y="2493"/>
                </a:cubicBezTo>
                <a:cubicBezTo>
                  <a:pt x="17251" y="2493"/>
                  <a:pt x="17161" y="2502"/>
                  <a:pt x="17071" y="2522"/>
                </a:cubicBezTo>
                <a:cubicBezTo>
                  <a:pt x="16453" y="2654"/>
                  <a:pt x="16071" y="3066"/>
                  <a:pt x="15791" y="3596"/>
                </a:cubicBezTo>
                <a:cubicBezTo>
                  <a:pt x="15452" y="4288"/>
                  <a:pt x="15320" y="5053"/>
                  <a:pt x="15114" y="5789"/>
                </a:cubicBezTo>
                <a:cubicBezTo>
                  <a:pt x="15055" y="6010"/>
                  <a:pt x="14996" y="6245"/>
                  <a:pt x="14937" y="6466"/>
                </a:cubicBezTo>
                <a:cubicBezTo>
                  <a:pt x="14937" y="5936"/>
                  <a:pt x="14981" y="5391"/>
                  <a:pt x="15011" y="4862"/>
                </a:cubicBezTo>
                <a:cubicBezTo>
                  <a:pt x="15099" y="3729"/>
                  <a:pt x="15202" y="2595"/>
                  <a:pt x="15099" y="1462"/>
                </a:cubicBezTo>
                <a:cubicBezTo>
                  <a:pt x="15070" y="1153"/>
                  <a:pt x="15011" y="859"/>
                  <a:pt x="14864" y="594"/>
                </a:cubicBezTo>
                <a:cubicBezTo>
                  <a:pt x="14662" y="209"/>
                  <a:pt x="14322" y="1"/>
                  <a:pt x="139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3" name="Google Shape;53;p10"/>
          <p:cNvPicPr preferRelativeResize="0"/>
          <p:nvPr/>
        </p:nvPicPr>
        <p:blipFill rotWithShape="1">
          <a:blip r:embed="rId2">
            <a:alphaModFix/>
          </a:blip>
          <a:srcRect l="-1668" t="22853" r="61069" b="54113"/>
          <a:stretch/>
        </p:blipFill>
        <p:spPr>
          <a:xfrm rot="-2500423">
            <a:off x="6793674" y="4336023"/>
            <a:ext cx="3388779" cy="219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0"/>
          <p:cNvPicPr preferRelativeResize="0"/>
          <p:nvPr/>
        </p:nvPicPr>
        <p:blipFill rotWithShape="1">
          <a:blip r:embed="rId3">
            <a:alphaModFix/>
          </a:blip>
          <a:srcRect l="6815" t="1423" r="69901" b="69355"/>
          <a:stretch/>
        </p:blipFill>
        <p:spPr>
          <a:xfrm>
            <a:off x="8657849" y="3385650"/>
            <a:ext cx="1747050" cy="150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/>
          <p:nvPr/>
        </p:nvSpPr>
        <p:spPr>
          <a:xfrm rot="7978115">
            <a:off x="7352423" y="-1021397"/>
            <a:ext cx="1537145" cy="1821677"/>
          </a:xfrm>
          <a:custGeom>
            <a:avLst/>
            <a:gdLst/>
            <a:ahLst/>
            <a:cxnLst/>
            <a:rect l="l" t="t" r="r" b="b"/>
            <a:pathLst>
              <a:path w="53143" h="62976" extrusionOk="0">
                <a:moveTo>
                  <a:pt x="27563" y="0"/>
                </a:moveTo>
                <a:cubicBezTo>
                  <a:pt x="24886" y="0"/>
                  <a:pt x="22247" y="1274"/>
                  <a:pt x="20884" y="3813"/>
                </a:cubicBezTo>
                <a:cubicBezTo>
                  <a:pt x="20162" y="5152"/>
                  <a:pt x="19912" y="6580"/>
                  <a:pt x="20045" y="8096"/>
                </a:cubicBezTo>
                <a:cubicBezTo>
                  <a:pt x="20236" y="10347"/>
                  <a:pt x="21163" y="12319"/>
                  <a:pt x="22429" y="14144"/>
                </a:cubicBezTo>
                <a:cubicBezTo>
                  <a:pt x="23120" y="15160"/>
                  <a:pt x="23915" y="16087"/>
                  <a:pt x="24769" y="16955"/>
                </a:cubicBezTo>
                <a:cubicBezTo>
                  <a:pt x="24842" y="17029"/>
                  <a:pt x="24931" y="17073"/>
                  <a:pt x="25004" y="17117"/>
                </a:cubicBezTo>
                <a:lnTo>
                  <a:pt x="24931" y="17191"/>
                </a:lnTo>
                <a:lnTo>
                  <a:pt x="24636" y="16955"/>
                </a:lnTo>
                <a:cubicBezTo>
                  <a:pt x="22311" y="15101"/>
                  <a:pt x="19942" y="13276"/>
                  <a:pt x="17455" y="11628"/>
                </a:cubicBezTo>
                <a:cubicBezTo>
                  <a:pt x="16321" y="10862"/>
                  <a:pt x="15159" y="10141"/>
                  <a:pt x="13849" y="9685"/>
                </a:cubicBezTo>
                <a:cubicBezTo>
                  <a:pt x="13067" y="9418"/>
                  <a:pt x="12264" y="9244"/>
                  <a:pt x="11451" y="9244"/>
                </a:cubicBezTo>
                <a:cubicBezTo>
                  <a:pt x="11055" y="9244"/>
                  <a:pt x="10658" y="9285"/>
                  <a:pt x="10258" y="9376"/>
                </a:cubicBezTo>
                <a:cubicBezTo>
                  <a:pt x="8478" y="9788"/>
                  <a:pt x="7433" y="10936"/>
                  <a:pt x="7006" y="12687"/>
                </a:cubicBezTo>
                <a:cubicBezTo>
                  <a:pt x="6682" y="14041"/>
                  <a:pt x="6859" y="15380"/>
                  <a:pt x="7241" y="16690"/>
                </a:cubicBezTo>
                <a:cubicBezTo>
                  <a:pt x="7815" y="18647"/>
                  <a:pt x="8816" y="20369"/>
                  <a:pt x="10067" y="21959"/>
                </a:cubicBezTo>
                <a:cubicBezTo>
                  <a:pt x="12245" y="24784"/>
                  <a:pt x="14658" y="27389"/>
                  <a:pt x="17175" y="29920"/>
                </a:cubicBezTo>
                <a:cubicBezTo>
                  <a:pt x="19427" y="32201"/>
                  <a:pt x="21767" y="34394"/>
                  <a:pt x="24180" y="36499"/>
                </a:cubicBezTo>
                <a:cubicBezTo>
                  <a:pt x="24239" y="36543"/>
                  <a:pt x="24283" y="36587"/>
                  <a:pt x="24312" y="36675"/>
                </a:cubicBezTo>
                <a:cubicBezTo>
                  <a:pt x="24254" y="36660"/>
                  <a:pt x="24180" y="36631"/>
                  <a:pt x="24106" y="36602"/>
                </a:cubicBezTo>
                <a:cubicBezTo>
                  <a:pt x="21457" y="35498"/>
                  <a:pt x="18809" y="34379"/>
                  <a:pt x="16145" y="33305"/>
                </a:cubicBezTo>
                <a:cubicBezTo>
                  <a:pt x="14320" y="32584"/>
                  <a:pt x="12436" y="32054"/>
                  <a:pt x="10494" y="31760"/>
                </a:cubicBezTo>
                <a:cubicBezTo>
                  <a:pt x="9622" y="31625"/>
                  <a:pt x="8751" y="31535"/>
                  <a:pt x="7883" y="31535"/>
                </a:cubicBezTo>
                <a:cubicBezTo>
                  <a:pt x="6948" y="31535"/>
                  <a:pt x="6016" y="31640"/>
                  <a:pt x="5093" y="31907"/>
                </a:cubicBezTo>
                <a:cubicBezTo>
                  <a:pt x="2900" y="32540"/>
                  <a:pt x="1296" y="33879"/>
                  <a:pt x="501" y="36042"/>
                </a:cubicBezTo>
                <a:cubicBezTo>
                  <a:pt x="1" y="37426"/>
                  <a:pt x="74" y="38824"/>
                  <a:pt x="457" y="40222"/>
                </a:cubicBezTo>
                <a:cubicBezTo>
                  <a:pt x="943" y="42032"/>
                  <a:pt x="1826" y="43621"/>
                  <a:pt x="2885" y="45137"/>
                </a:cubicBezTo>
                <a:cubicBezTo>
                  <a:pt x="4607" y="47624"/>
                  <a:pt x="6712" y="49758"/>
                  <a:pt x="8993" y="51715"/>
                </a:cubicBezTo>
                <a:cubicBezTo>
                  <a:pt x="14658" y="56587"/>
                  <a:pt x="21090" y="60118"/>
                  <a:pt x="28198" y="62400"/>
                </a:cubicBezTo>
                <a:cubicBezTo>
                  <a:pt x="29321" y="62762"/>
                  <a:pt x="30473" y="62975"/>
                  <a:pt x="31647" y="62975"/>
                </a:cubicBezTo>
                <a:cubicBezTo>
                  <a:pt x="31904" y="62975"/>
                  <a:pt x="32162" y="62965"/>
                  <a:pt x="32421" y="62944"/>
                </a:cubicBezTo>
                <a:cubicBezTo>
                  <a:pt x="35644" y="62679"/>
                  <a:pt x="38146" y="61266"/>
                  <a:pt x="39470" y="58220"/>
                </a:cubicBezTo>
                <a:cubicBezTo>
                  <a:pt x="40604" y="55601"/>
                  <a:pt x="40147" y="53099"/>
                  <a:pt x="38514" y="50788"/>
                </a:cubicBezTo>
                <a:cubicBezTo>
                  <a:pt x="37807" y="49788"/>
                  <a:pt x="36910" y="48993"/>
                  <a:pt x="35894" y="48316"/>
                </a:cubicBezTo>
                <a:cubicBezTo>
                  <a:pt x="35835" y="48272"/>
                  <a:pt x="35762" y="48213"/>
                  <a:pt x="35644" y="48139"/>
                </a:cubicBezTo>
                <a:lnTo>
                  <a:pt x="35644" y="48139"/>
                </a:lnTo>
                <a:cubicBezTo>
                  <a:pt x="36159" y="48213"/>
                  <a:pt x="36601" y="48286"/>
                  <a:pt x="37057" y="48331"/>
                </a:cubicBezTo>
                <a:cubicBezTo>
                  <a:pt x="37372" y="48358"/>
                  <a:pt x="37687" y="48374"/>
                  <a:pt x="38001" y="48374"/>
                </a:cubicBezTo>
                <a:cubicBezTo>
                  <a:pt x="38874" y="48374"/>
                  <a:pt x="39737" y="48250"/>
                  <a:pt x="40559" y="47904"/>
                </a:cubicBezTo>
                <a:cubicBezTo>
                  <a:pt x="42193" y="47212"/>
                  <a:pt x="43135" y="45917"/>
                  <a:pt x="43562" y="44239"/>
                </a:cubicBezTo>
                <a:cubicBezTo>
                  <a:pt x="44077" y="42223"/>
                  <a:pt x="43797" y="40281"/>
                  <a:pt x="42929" y="38426"/>
                </a:cubicBezTo>
                <a:cubicBezTo>
                  <a:pt x="42046" y="36484"/>
                  <a:pt x="40795" y="34806"/>
                  <a:pt x="39176" y="33423"/>
                </a:cubicBezTo>
                <a:cubicBezTo>
                  <a:pt x="39147" y="33408"/>
                  <a:pt x="39147" y="33393"/>
                  <a:pt x="39088" y="33320"/>
                </a:cubicBezTo>
                <a:lnTo>
                  <a:pt x="39088" y="33320"/>
                </a:lnTo>
                <a:cubicBezTo>
                  <a:pt x="39206" y="33364"/>
                  <a:pt x="39279" y="33379"/>
                  <a:pt x="39353" y="33408"/>
                </a:cubicBezTo>
                <a:cubicBezTo>
                  <a:pt x="39980" y="33630"/>
                  <a:pt x="40618" y="33779"/>
                  <a:pt x="41284" y="33779"/>
                </a:cubicBezTo>
                <a:cubicBezTo>
                  <a:pt x="41414" y="33779"/>
                  <a:pt x="41545" y="33773"/>
                  <a:pt x="41678" y="33761"/>
                </a:cubicBezTo>
                <a:cubicBezTo>
                  <a:pt x="42767" y="33644"/>
                  <a:pt x="43562" y="33099"/>
                  <a:pt x="44136" y="32201"/>
                </a:cubicBezTo>
                <a:cubicBezTo>
                  <a:pt x="44503" y="31642"/>
                  <a:pt x="44724" y="31024"/>
                  <a:pt x="44857" y="30332"/>
                </a:cubicBezTo>
                <a:cubicBezTo>
                  <a:pt x="44945" y="30391"/>
                  <a:pt x="45004" y="30435"/>
                  <a:pt x="45063" y="30479"/>
                </a:cubicBezTo>
                <a:cubicBezTo>
                  <a:pt x="45857" y="31083"/>
                  <a:pt x="46711" y="31539"/>
                  <a:pt x="47712" y="31672"/>
                </a:cubicBezTo>
                <a:cubicBezTo>
                  <a:pt x="47947" y="31706"/>
                  <a:pt x="48176" y="31723"/>
                  <a:pt x="48399" y="31723"/>
                </a:cubicBezTo>
                <a:cubicBezTo>
                  <a:pt x="49615" y="31723"/>
                  <a:pt x="50655" y="31221"/>
                  <a:pt x="51538" y="30288"/>
                </a:cubicBezTo>
                <a:cubicBezTo>
                  <a:pt x="52362" y="29390"/>
                  <a:pt x="52804" y="28316"/>
                  <a:pt x="53010" y="27139"/>
                </a:cubicBezTo>
                <a:cubicBezTo>
                  <a:pt x="53068" y="26815"/>
                  <a:pt x="53098" y="26491"/>
                  <a:pt x="53142" y="26168"/>
                </a:cubicBezTo>
                <a:lnTo>
                  <a:pt x="53142" y="25461"/>
                </a:lnTo>
                <a:cubicBezTo>
                  <a:pt x="53083" y="25064"/>
                  <a:pt x="53054" y="24666"/>
                  <a:pt x="52980" y="24284"/>
                </a:cubicBezTo>
                <a:cubicBezTo>
                  <a:pt x="52730" y="22842"/>
                  <a:pt x="52112" y="21561"/>
                  <a:pt x="51347" y="20340"/>
                </a:cubicBezTo>
                <a:cubicBezTo>
                  <a:pt x="50007" y="18221"/>
                  <a:pt x="48418" y="16263"/>
                  <a:pt x="46755" y="14394"/>
                </a:cubicBezTo>
                <a:cubicBezTo>
                  <a:pt x="42826" y="9965"/>
                  <a:pt x="38470" y="5977"/>
                  <a:pt x="33819" y="2297"/>
                </a:cubicBezTo>
                <a:cubicBezTo>
                  <a:pt x="32392" y="1164"/>
                  <a:pt x="30788" y="414"/>
                  <a:pt x="28978" y="119"/>
                </a:cubicBezTo>
                <a:cubicBezTo>
                  <a:pt x="28509" y="40"/>
                  <a:pt x="28035" y="0"/>
                  <a:pt x="275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1"/>
          </p:nvPr>
        </p:nvSpPr>
        <p:spPr>
          <a:xfrm>
            <a:off x="4682400" y="1503825"/>
            <a:ext cx="3535500" cy="30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/>
          <p:nvPr/>
        </p:nvSpPr>
        <p:spPr>
          <a:xfrm>
            <a:off x="7775276" y="-277450"/>
            <a:ext cx="1790324" cy="2300426"/>
          </a:xfrm>
          <a:custGeom>
            <a:avLst/>
            <a:gdLst/>
            <a:ahLst/>
            <a:cxnLst/>
            <a:rect l="l" t="t" r="r" b="b"/>
            <a:pathLst>
              <a:path w="33890" h="43546" extrusionOk="0">
                <a:moveTo>
                  <a:pt x="19983" y="14145"/>
                </a:moveTo>
                <a:cubicBezTo>
                  <a:pt x="20306" y="14145"/>
                  <a:pt x="20596" y="14278"/>
                  <a:pt x="20836" y="14518"/>
                </a:cubicBezTo>
                <a:cubicBezTo>
                  <a:pt x="20998" y="14695"/>
                  <a:pt x="20983" y="14813"/>
                  <a:pt x="20807" y="14960"/>
                </a:cubicBezTo>
                <a:cubicBezTo>
                  <a:pt x="20630" y="15107"/>
                  <a:pt x="20424" y="15195"/>
                  <a:pt x="20218" y="15284"/>
                </a:cubicBezTo>
                <a:cubicBezTo>
                  <a:pt x="19597" y="15548"/>
                  <a:pt x="18953" y="15717"/>
                  <a:pt x="18231" y="15717"/>
                </a:cubicBezTo>
                <a:cubicBezTo>
                  <a:pt x="18149" y="15717"/>
                  <a:pt x="18066" y="15715"/>
                  <a:pt x="17981" y="15710"/>
                </a:cubicBezTo>
                <a:lnTo>
                  <a:pt x="17466" y="15710"/>
                </a:lnTo>
                <a:cubicBezTo>
                  <a:pt x="17422" y="15710"/>
                  <a:pt x="17363" y="15710"/>
                  <a:pt x="17348" y="15666"/>
                </a:cubicBezTo>
                <a:cubicBezTo>
                  <a:pt x="17348" y="15637"/>
                  <a:pt x="17378" y="15593"/>
                  <a:pt x="17393" y="15563"/>
                </a:cubicBezTo>
                <a:cubicBezTo>
                  <a:pt x="18084" y="14916"/>
                  <a:pt x="18805" y="14327"/>
                  <a:pt x="19762" y="14165"/>
                </a:cubicBezTo>
                <a:cubicBezTo>
                  <a:pt x="19837" y="14152"/>
                  <a:pt x="19911" y="14145"/>
                  <a:pt x="19983" y="14145"/>
                </a:cubicBezTo>
                <a:close/>
                <a:moveTo>
                  <a:pt x="22516" y="25602"/>
                </a:moveTo>
                <a:cubicBezTo>
                  <a:pt x="22603" y="25602"/>
                  <a:pt x="22691" y="25606"/>
                  <a:pt x="22779" y="25615"/>
                </a:cubicBezTo>
                <a:cubicBezTo>
                  <a:pt x="22955" y="25629"/>
                  <a:pt x="23073" y="25732"/>
                  <a:pt x="23176" y="25865"/>
                </a:cubicBezTo>
                <a:cubicBezTo>
                  <a:pt x="23279" y="25983"/>
                  <a:pt x="23250" y="26071"/>
                  <a:pt x="23103" y="26130"/>
                </a:cubicBezTo>
                <a:cubicBezTo>
                  <a:pt x="23019" y="26158"/>
                  <a:pt x="22935" y="26168"/>
                  <a:pt x="22854" y="26168"/>
                </a:cubicBezTo>
                <a:cubicBezTo>
                  <a:pt x="22808" y="26168"/>
                  <a:pt x="22763" y="26165"/>
                  <a:pt x="22720" y="26159"/>
                </a:cubicBezTo>
                <a:cubicBezTo>
                  <a:pt x="22293" y="26056"/>
                  <a:pt x="21881" y="25938"/>
                  <a:pt x="21484" y="25762"/>
                </a:cubicBezTo>
                <a:cubicBezTo>
                  <a:pt x="21825" y="25668"/>
                  <a:pt x="22167" y="25602"/>
                  <a:pt x="22516" y="25602"/>
                </a:cubicBezTo>
                <a:close/>
                <a:moveTo>
                  <a:pt x="124" y="1"/>
                </a:moveTo>
                <a:cubicBezTo>
                  <a:pt x="29" y="1"/>
                  <a:pt x="0" y="62"/>
                  <a:pt x="12" y="185"/>
                </a:cubicBezTo>
                <a:cubicBezTo>
                  <a:pt x="27" y="302"/>
                  <a:pt x="12" y="420"/>
                  <a:pt x="12" y="538"/>
                </a:cubicBezTo>
                <a:cubicBezTo>
                  <a:pt x="27" y="597"/>
                  <a:pt x="42" y="656"/>
                  <a:pt x="57" y="714"/>
                </a:cubicBezTo>
                <a:cubicBezTo>
                  <a:pt x="145" y="1774"/>
                  <a:pt x="336" y="2804"/>
                  <a:pt x="645" y="3820"/>
                </a:cubicBezTo>
                <a:cubicBezTo>
                  <a:pt x="1514" y="6675"/>
                  <a:pt x="3073" y="9088"/>
                  <a:pt x="5237" y="11104"/>
                </a:cubicBezTo>
                <a:cubicBezTo>
                  <a:pt x="7430" y="13135"/>
                  <a:pt x="9976" y="14504"/>
                  <a:pt x="12860" y="15269"/>
                </a:cubicBezTo>
                <a:cubicBezTo>
                  <a:pt x="14067" y="15593"/>
                  <a:pt x="15318" y="15740"/>
                  <a:pt x="16569" y="15887"/>
                </a:cubicBezTo>
                <a:cubicBezTo>
                  <a:pt x="16716" y="15902"/>
                  <a:pt x="16760" y="15931"/>
                  <a:pt x="16672" y="16078"/>
                </a:cubicBezTo>
                <a:cubicBezTo>
                  <a:pt x="15980" y="17138"/>
                  <a:pt x="15700" y="18301"/>
                  <a:pt x="15789" y="19566"/>
                </a:cubicBezTo>
                <a:cubicBezTo>
                  <a:pt x="15906" y="21317"/>
                  <a:pt x="16657" y="22760"/>
                  <a:pt x="17937" y="23937"/>
                </a:cubicBezTo>
                <a:cubicBezTo>
                  <a:pt x="18688" y="24643"/>
                  <a:pt x="19556" y="25203"/>
                  <a:pt x="20483" y="25644"/>
                </a:cubicBezTo>
                <a:cubicBezTo>
                  <a:pt x="20542" y="25674"/>
                  <a:pt x="20616" y="25674"/>
                  <a:pt x="20630" y="25777"/>
                </a:cubicBezTo>
                <a:cubicBezTo>
                  <a:pt x="20571" y="25821"/>
                  <a:pt x="20498" y="25850"/>
                  <a:pt x="20424" y="25894"/>
                </a:cubicBezTo>
                <a:cubicBezTo>
                  <a:pt x="18997" y="26748"/>
                  <a:pt x="17819" y="27866"/>
                  <a:pt x="17025" y="29323"/>
                </a:cubicBezTo>
                <a:cubicBezTo>
                  <a:pt x="16024" y="31148"/>
                  <a:pt x="15877" y="33091"/>
                  <a:pt x="16348" y="35077"/>
                </a:cubicBezTo>
                <a:cubicBezTo>
                  <a:pt x="17113" y="38330"/>
                  <a:pt x="19085" y="40655"/>
                  <a:pt x="21955" y="42230"/>
                </a:cubicBezTo>
                <a:cubicBezTo>
                  <a:pt x="23574" y="43118"/>
                  <a:pt x="25275" y="43546"/>
                  <a:pt x="27041" y="43546"/>
                </a:cubicBezTo>
                <a:cubicBezTo>
                  <a:pt x="27763" y="43546"/>
                  <a:pt x="28496" y="43474"/>
                  <a:pt x="29239" y="43333"/>
                </a:cubicBezTo>
                <a:cubicBezTo>
                  <a:pt x="30799" y="43024"/>
                  <a:pt x="32242" y="42406"/>
                  <a:pt x="33551" y="41464"/>
                </a:cubicBezTo>
                <a:cubicBezTo>
                  <a:pt x="33654" y="41376"/>
                  <a:pt x="33890" y="41288"/>
                  <a:pt x="33772" y="41126"/>
                </a:cubicBezTo>
                <a:cubicBezTo>
                  <a:pt x="33740" y="41082"/>
                  <a:pt x="33708" y="41065"/>
                  <a:pt x="33674" y="41065"/>
                </a:cubicBezTo>
                <a:cubicBezTo>
                  <a:pt x="33584" y="41065"/>
                  <a:pt x="33490" y="41190"/>
                  <a:pt x="33404" y="41244"/>
                </a:cubicBezTo>
                <a:cubicBezTo>
                  <a:pt x="31520" y="42574"/>
                  <a:pt x="29466" y="43293"/>
                  <a:pt x="27257" y="43293"/>
                </a:cubicBezTo>
                <a:cubicBezTo>
                  <a:pt x="26706" y="43293"/>
                  <a:pt x="26145" y="43248"/>
                  <a:pt x="25575" y="43157"/>
                </a:cubicBezTo>
                <a:cubicBezTo>
                  <a:pt x="21705" y="42539"/>
                  <a:pt x="18894" y="40405"/>
                  <a:pt x="17216" y="36858"/>
                </a:cubicBezTo>
                <a:cubicBezTo>
                  <a:pt x="16480" y="35313"/>
                  <a:pt x="16201" y="33665"/>
                  <a:pt x="16436" y="31957"/>
                </a:cubicBezTo>
                <a:cubicBezTo>
                  <a:pt x="16819" y="29191"/>
                  <a:pt x="18467" y="27322"/>
                  <a:pt x="20807" y="25983"/>
                </a:cubicBezTo>
                <a:cubicBezTo>
                  <a:pt x="20885" y="25944"/>
                  <a:pt x="20958" y="25925"/>
                  <a:pt x="21032" y="25925"/>
                </a:cubicBezTo>
                <a:cubicBezTo>
                  <a:pt x="21098" y="25925"/>
                  <a:pt x="21164" y="25940"/>
                  <a:pt x="21234" y="25968"/>
                </a:cubicBezTo>
                <a:cubicBezTo>
                  <a:pt x="21646" y="26144"/>
                  <a:pt x="22072" y="26277"/>
                  <a:pt x="22514" y="26380"/>
                </a:cubicBezTo>
                <a:cubicBezTo>
                  <a:pt x="22638" y="26405"/>
                  <a:pt x="22761" y="26425"/>
                  <a:pt x="22882" y="26425"/>
                </a:cubicBezTo>
                <a:cubicBezTo>
                  <a:pt x="22977" y="26425"/>
                  <a:pt x="23071" y="26412"/>
                  <a:pt x="23162" y="26380"/>
                </a:cubicBezTo>
                <a:cubicBezTo>
                  <a:pt x="23515" y="26277"/>
                  <a:pt x="23603" y="25968"/>
                  <a:pt x="23382" y="25688"/>
                </a:cubicBezTo>
                <a:cubicBezTo>
                  <a:pt x="23235" y="25512"/>
                  <a:pt x="23058" y="25394"/>
                  <a:pt x="22823" y="25364"/>
                </a:cubicBezTo>
                <a:cubicBezTo>
                  <a:pt x="22707" y="25349"/>
                  <a:pt x="22591" y="25342"/>
                  <a:pt x="22475" y="25342"/>
                </a:cubicBezTo>
                <a:cubicBezTo>
                  <a:pt x="22048" y="25342"/>
                  <a:pt x="21624" y="25437"/>
                  <a:pt x="21219" y="25541"/>
                </a:cubicBezTo>
                <a:cubicBezTo>
                  <a:pt x="21151" y="25562"/>
                  <a:pt x="21089" y="25573"/>
                  <a:pt x="21027" y="25573"/>
                </a:cubicBezTo>
                <a:cubicBezTo>
                  <a:pt x="20956" y="25573"/>
                  <a:pt x="20886" y="25558"/>
                  <a:pt x="20807" y="25526"/>
                </a:cubicBezTo>
                <a:cubicBezTo>
                  <a:pt x="20218" y="25247"/>
                  <a:pt x="19644" y="24938"/>
                  <a:pt x="19100" y="24555"/>
                </a:cubicBezTo>
                <a:cubicBezTo>
                  <a:pt x="17967" y="23760"/>
                  <a:pt x="17010" y="22804"/>
                  <a:pt x="16480" y="21479"/>
                </a:cubicBezTo>
                <a:cubicBezTo>
                  <a:pt x="15803" y="19758"/>
                  <a:pt x="15833" y="18065"/>
                  <a:pt x="16760" y="16402"/>
                </a:cubicBezTo>
                <a:cubicBezTo>
                  <a:pt x="16941" y="16079"/>
                  <a:pt x="17155" y="15938"/>
                  <a:pt x="17494" y="15938"/>
                </a:cubicBezTo>
                <a:cubicBezTo>
                  <a:pt x="17541" y="15938"/>
                  <a:pt x="17591" y="15941"/>
                  <a:pt x="17643" y="15946"/>
                </a:cubicBezTo>
                <a:cubicBezTo>
                  <a:pt x="17835" y="15972"/>
                  <a:pt x="18026" y="15984"/>
                  <a:pt x="18215" y="15984"/>
                </a:cubicBezTo>
                <a:cubicBezTo>
                  <a:pt x="18886" y="15984"/>
                  <a:pt x="19543" y="15830"/>
                  <a:pt x="20174" y="15578"/>
                </a:cubicBezTo>
                <a:cubicBezTo>
                  <a:pt x="20468" y="15460"/>
                  <a:pt x="20777" y="15343"/>
                  <a:pt x="21013" y="15122"/>
                </a:cubicBezTo>
                <a:cubicBezTo>
                  <a:pt x="21263" y="14886"/>
                  <a:pt x="21263" y="14592"/>
                  <a:pt x="21028" y="14357"/>
                </a:cubicBezTo>
                <a:cubicBezTo>
                  <a:pt x="20714" y="14043"/>
                  <a:pt x="20349" y="13883"/>
                  <a:pt x="19952" y="13883"/>
                </a:cubicBezTo>
                <a:cubicBezTo>
                  <a:pt x="19828" y="13883"/>
                  <a:pt x="19700" y="13898"/>
                  <a:pt x="19571" y="13930"/>
                </a:cubicBezTo>
                <a:cubicBezTo>
                  <a:pt x="18570" y="14180"/>
                  <a:pt x="17805" y="14783"/>
                  <a:pt x="17113" y="15504"/>
                </a:cubicBezTo>
                <a:cubicBezTo>
                  <a:pt x="17028" y="15602"/>
                  <a:pt x="16942" y="15659"/>
                  <a:pt x="16832" y="15659"/>
                </a:cubicBezTo>
                <a:cubicBezTo>
                  <a:pt x="16809" y="15659"/>
                  <a:pt x="16785" y="15657"/>
                  <a:pt x="16760" y="15652"/>
                </a:cubicBezTo>
                <a:cubicBezTo>
                  <a:pt x="16318" y="15593"/>
                  <a:pt x="15862" y="15549"/>
                  <a:pt x="15421" y="15490"/>
                </a:cubicBezTo>
                <a:cubicBezTo>
                  <a:pt x="12992" y="15195"/>
                  <a:pt x="10697" y="14474"/>
                  <a:pt x="8563" y="13238"/>
                </a:cubicBezTo>
                <a:cubicBezTo>
                  <a:pt x="5752" y="11605"/>
                  <a:pt x="3530" y="9368"/>
                  <a:pt x="1999" y="6483"/>
                </a:cubicBezTo>
                <a:cubicBezTo>
                  <a:pt x="984" y="4555"/>
                  <a:pt x="410" y="2510"/>
                  <a:pt x="277" y="332"/>
                </a:cubicBezTo>
                <a:cubicBezTo>
                  <a:pt x="277" y="214"/>
                  <a:pt x="263" y="111"/>
                  <a:pt x="189" y="23"/>
                </a:cubicBezTo>
                <a:lnTo>
                  <a:pt x="189" y="8"/>
                </a:lnTo>
                <a:cubicBezTo>
                  <a:pt x="165" y="3"/>
                  <a:pt x="143" y="1"/>
                  <a:pt x="124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2957275" y="1307100"/>
            <a:ext cx="5471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2">
            <a:alphaModFix/>
          </a:blip>
          <a:srcRect l="-1668" t="22853" r="61069" b="54113"/>
          <a:stretch/>
        </p:blipFill>
        <p:spPr>
          <a:xfrm rot="2844021">
            <a:off x="6603775" y="-995501"/>
            <a:ext cx="3388781" cy="219972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/>
          <p:nvPr/>
        </p:nvSpPr>
        <p:spPr>
          <a:xfrm rot="-1409185">
            <a:off x="8671163" y="220229"/>
            <a:ext cx="1085117" cy="1440975"/>
          </a:xfrm>
          <a:custGeom>
            <a:avLst/>
            <a:gdLst/>
            <a:ahLst/>
            <a:cxnLst/>
            <a:rect l="l" t="t" r="r" b="b"/>
            <a:pathLst>
              <a:path w="15277" h="20287" extrusionOk="0">
                <a:moveTo>
                  <a:pt x="10374" y="0"/>
                </a:moveTo>
                <a:cubicBezTo>
                  <a:pt x="9929" y="0"/>
                  <a:pt x="9487" y="42"/>
                  <a:pt x="9051" y="110"/>
                </a:cubicBezTo>
                <a:cubicBezTo>
                  <a:pt x="6181" y="493"/>
                  <a:pt x="3753" y="1714"/>
                  <a:pt x="1781" y="3848"/>
                </a:cubicBezTo>
                <a:cubicBezTo>
                  <a:pt x="1207" y="4466"/>
                  <a:pt x="648" y="5143"/>
                  <a:pt x="309" y="5938"/>
                </a:cubicBezTo>
                <a:cubicBezTo>
                  <a:pt x="118" y="6394"/>
                  <a:pt x="0" y="6880"/>
                  <a:pt x="103" y="7380"/>
                </a:cubicBezTo>
                <a:cubicBezTo>
                  <a:pt x="265" y="8204"/>
                  <a:pt x="810" y="8690"/>
                  <a:pt x="1546" y="8999"/>
                </a:cubicBezTo>
                <a:cubicBezTo>
                  <a:pt x="2015" y="9200"/>
                  <a:pt x="2502" y="9264"/>
                  <a:pt x="2996" y="9264"/>
                </a:cubicBezTo>
                <a:cubicBezTo>
                  <a:pt x="3262" y="9264"/>
                  <a:pt x="3530" y="9245"/>
                  <a:pt x="3797" y="9220"/>
                </a:cubicBezTo>
                <a:cubicBezTo>
                  <a:pt x="5784" y="9014"/>
                  <a:pt x="7682" y="8484"/>
                  <a:pt x="9493" y="7645"/>
                </a:cubicBezTo>
                <a:cubicBezTo>
                  <a:pt x="9684" y="7557"/>
                  <a:pt x="9875" y="7483"/>
                  <a:pt x="10052" y="7395"/>
                </a:cubicBezTo>
                <a:lnTo>
                  <a:pt x="10081" y="7439"/>
                </a:lnTo>
                <a:cubicBezTo>
                  <a:pt x="10022" y="7498"/>
                  <a:pt x="9949" y="7557"/>
                  <a:pt x="9890" y="7616"/>
                </a:cubicBezTo>
                <a:cubicBezTo>
                  <a:pt x="8507" y="8970"/>
                  <a:pt x="7565" y="10544"/>
                  <a:pt x="7403" y="12516"/>
                </a:cubicBezTo>
                <a:cubicBezTo>
                  <a:pt x="7359" y="13164"/>
                  <a:pt x="7388" y="13826"/>
                  <a:pt x="7697" y="14415"/>
                </a:cubicBezTo>
                <a:cubicBezTo>
                  <a:pt x="7986" y="14942"/>
                  <a:pt x="8469" y="15314"/>
                  <a:pt x="9033" y="15314"/>
                </a:cubicBezTo>
                <a:cubicBezTo>
                  <a:pt x="9304" y="15314"/>
                  <a:pt x="9594" y="15228"/>
                  <a:pt x="9890" y="15033"/>
                </a:cubicBezTo>
                <a:cubicBezTo>
                  <a:pt x="10287" y="14753"/>
                  <a:pt x="10640" y="14415"/>
                  <a:pt x="10979" y="14076"/>
                </a:cubicBezTo>
                <a:cubicBezTo>
                  <a:pt x="11200" y="13870"/>
                  <a:pt x="11435" y="13664"/>
                  <a:pt x="11626" y="13487"/>
                </a:cubicBezTo>
                <a:lnTo>
                  <a:pt x="11626" y="13487"/>
                </a:lnTo>
                <a:cubicBezTo>
                  <a:pt x="11376" y="14179"/>
                  <a:pt x="11229" y="14944"/>
                  <a:pt x="11303" y="15739"/>
                </a:cubicBezTo>
                <a:cubicBezTo>
                  <a:pt x="11362" y="16298"/>
                  <a:pt x="11494" y="16813"/>
                  <a:pt x="11921" y="17211"/>
                </a:cubicBezTo>
                <a:cubicBezTo>
                  <a:pt x="12107" y="17389"/>
                  <a:pt x="12324" y="17478"/>
                  <a:pt x="12546" y="17478"/>
                </a:cubicBezTo>
                <a:cubicBezTo>
                  <a:pt x="12727" y="17478"/>
                  <a:pt x="12911" y="17418"/>
                  <a:pt x="13083" y="17299"/>
                </a:cubicBezTo>
                <a:cubicBezTo>
                  <a:pt x="13304" y="17167"/>
                  <a:pt x="13466" y="16975"/>
                  <a:pt x="13613" y="16784"/>
                </a:cubicBezTo>
                <a:cubicBezTo>
                  <a:pt x="13819" y="16519"/>
                  <a:pt x="14011" y="16254"/>
                  <a:pt x="14246" y="15945"/>
                </a:cubicBezTo>
                <a:lnTo>
                  <a:pt x="14246" y="15945"/>
                </a:lnTo>
                <a:cubicBezTo>
                  <a:pt x="13966" y="17490"/>
                  <a:pt x="14128" y="18933"/>
                  <a:pt x="14879" y="20272"/>
                </a:cubicBezTo>
                <a:lnTo>
                  <a:pt x="14879" y="20286"/>
                </a:lnTo>
                <a:lnTo>
                  <a:pt x="15011" y="20286"/>
                </a:lnTo>
                <a:cubicBezTo>
                  <a:pt x="15100" y="20183"/>
                  <a:pt x="15070" y="20095"/>
                  <a:pt x="15011" y="19992"/>
                </a:cubicBezTo>
                <a:cubicBezTo>
                  <a:pt x="14599" y="19197"/>
                  <a:pt x="14393" y="18329"/>
                  <a:pt x="14378" y="17431"/>
                </a:cubicBezTo>
                <a:cubicBezTo>
                  <a:pt x="14364" y="16475"/>
                  <a:pt x="14496" y="15548"/>
                  <a:pt x="14982" y="14694"/>
                </a:cubicBezTo>
                <a:cubicBezTo>
                  <a:pt x="15085" y="14518"/>
                  <a:pt x="15188" y="14341"/>
                  <a:pt x="15276" y="14164"/>
                </a:cubicBezTo>
                <a:lnTo>
                  <a:pt x="15276" y="13944"/>
                </a:lnTo>
                <a:cubicBezTo>
                  <a:pt x="15244" y="13928"/>
                  <a:pt x="15214" y="13920"/>
                  <a:pt x="15186" y="13920"/>
                </a:cubicBezTo>
                <a:cubicBezTo>
                  <a:pt x="15112" y="13920"/>
                  <a:pt x="15054" y="13972"/>
                  <a:pt x="15011" y="14047"/>
                </a:cubicBezTo>
                <a:cubicBezTo>
                  <a:pt x="14879" y="14297"/>
                  <a:pt x="14761" y="14532"/>
                  <a:pt x="14629" y="14783"/>
                </a:cubicBezTo>
                <a:cubicBezTo>
                  <a:pt x="14231" y="15548"/>
                  <a:pt x="13760" y="16269"/>
                  <a:pt x="13172" y="16902"/>
                </a:cubicBezTo>
                <a:cubicBezTo>
                  <a:pt x="12970" y="17123"/>
                  <a:pt x="12760" y="17229"/>
                  <a:pt x="12557" y="17229"/>
                </a:cubicBezTo>
                <a:cubicBezTo>
                  <a:pt x="12302" y="17229"/>
                  <a:pt x="12059" y="17060"/>
                  <a:pt x="11862" y="16740"/>
                </a:cubicBezTo>
                <a:cubicBezTo>
                  <a:pt x="11641" y="16372"/>
                  <a:pt x="11568" y="15945"/>
                  <a:pt x="11553" y="15518"/>
                </a:cubicBezTo>
                <a:cubicBezTo>
                  <a:pt x="11523" y="14312"/>
                  <a:pt x="11921" y="13223"/>
                  <a:pt x="12583" y="12207"/>
                </a:cubicBezTo>
                <a:cubicBezTo>
                  <a:pt x="12804" y="11869"/>
                  <a:pt x="13039" y="11530"/>
                  <a:pt x="13231" y="11177"/>
                </a:cubicBezTo>
                <a:cubicBezTo>
                  <a:pt x="13275" y="11089"/>
                  <a:pt x="13334" y="11000"/>
                  <a:pt x="13231" y="10942"/>
                </a:cubicBezTo>
                <a:cubicBezTo>
                  <a:pt x="13204" y="10927"/>
                  <a:pt x="13181" y="10920"/>
                  <a:pt x="13160" y="10920"/>
                </a:cubicBezTo>
                <a:cubicBezTo>
                  <a:pt x="13098" y="10920"/>
                  <a:pt x="13054" y="10975"/>
                  <a:pt x="13010" y="11030"/>
                </a:cubicBezTo>
                <a:cubicBezTo>
                  <a:pt x="12863" y="11265"/>
                  <a:pt x="12701" y="11471"/>
                  <a:pt x="12568" y="11707"/>
                </a:cubicBezTo>
                <a:cubicBezTo>
                  <a:pt x="11980" y="12708"/>
                  <a:pt x="11214" y="13532"/>
                  <a:pt x="10376" y="14312"/>
                </a:cubicBezTo>
                <a:cubicBezTo>
                  <a:pt x="10125" y="14547"/>
                  <a:pt x="9860" y="14783"/>
                  <a:pt x="9551" y="14930"/>
                </a:cubicBezTo>
                <a:cubicBezTo>
                  <a:pt x="9371" y="15014"/>
                  <a:pt x="9196" y="15055"/>
                  <a:pt x="9027" y="15055"/>
                </a:cubicBezTo>
                <a:cubicBezTo>
                  <a:pt x="8754" y="15055"/>
                  <a:pt x="8498" y="14947"/>
                  <a:pt x="8271" y="14738"/>
                </a:cubicBezTo>
                <a:cubicBezTo>
                  <a:pt x="7830" y="14341"/>
                  <a:pt x="7712" y="13811"/>
                  <a:pt x="7682" y="13267"/>
                </a:cubicBezTo>
                <a:cubicBezTo>
                  <a:pt x="7594" y="11854"/>
                  <a:pt x="8006" y="10588"/>
                  <a:pt x="8757" y="9411"/>
                </a:cubicBezTo>
                <a:cubicBezTo>
                  <a:pt x="9463" y="8293"/>
                  <a:pt x="10405" y="7410"/>
                  <a:pt x="11465" y="6630"/>
                </a:cubicBezTo>
                <a:cubicBezTo>
                  <a:pt x="11538" y="6585"/>
                  <a:pt x="11656" y="6512"/>
                  <a:pt x="11582" y="6394"/>
                </a:cubicBezTo>
                <a:cubicBezTo>
                  <a:pt x="11555" y="6351"/>
                  <a:pt x="11524" y="6335"/>
                  <a:pt x="11491" y="6335"/>
                </a:cubicBezTo>
                <a:cubicBezTo>
                  <a:pt x="11435" y="6335"/>
                  <a:pt x="11373" y="6381"/>
                  <a:pt x="11317" y="6409"/>
                </a:cubicBezTo>
                <a:cubicBezTo>
                  <a:pt x="11288" y="6409"/>
                  <a:pt x="11273" y="6424"/>
                  <a:pt x="11259" y="6438"/>
                </a:cubicBezTo>
                <a:cubicBezTo>
                  <a:pt x="10008" y="7189"/>
                  <a:pt x="8698" y="7792"/>
                  <a:pt x="7315" y="8219"/>
                </a:cubicBezTo>
                <a:cubicBezTo>
                  <a:pt x="5877" y="8679"/>
                  <a:pt x="4424" y="8985"/>
                  <a:pt x="2917" y="8985"/>
                </a:cubicBezTo>
                <a:cubicBezTo>
                  <a:pt x="2882" y="8985"/>
                  <a:pt x="2847" y="8985"/>
                  <a:pt x="2811" y="8984"/>
                </a:cubicBezTo>
                <a:cubicBezTo>
                  <a:pt x="2223" y="8984"/>
                  <a:pt x="1649" y="8852"/>
                  <a:pt x="1163" y="8499"/>
                </a:cubicBezTo>
                <a:cubicBezTo>
                  <a:pt x="530" y="8057"/>
                  <a:pt x="221" y="7468"/>
                  <a:pt x="368" y="6688"/>
                </a:cubicBezTo>
                <a:cubicBezTo>
                  <a:pt x="427" y="6276"/>
                  <a:pt x="589" y="5908"/>
                  <a:pt x="795" y="5555"/>
                </a:cubicBezTo>
                <a:cubicBezTo>
                  <a:pt x="1443" y="4496"/>
                  <a:pt x="2252" y="3598"/>
                  <a:pt x="3238" y="2833"/>
                </a:cubicBezTo>
                <a:cubicBezTo>
                  <a:pt x="5360" y="1163"/>
                  <a:pt x="7769" y="283"/>
                  <a:pt x="10462" y="283"/>
                </a:cubicBezTo>
                <a:cubicBezTo>
                  <a:pt x="10570" y="283"/>
                  <a:pt x="10679" y="284"/>
                  <a:pt x="10788" y="287"/>
                </a:cubicBezTo>
                <a:lnTo>
                  <a:pt x="11156" y="287"/>
                </a:lnTo>
                <a:cubicBezTo>
                  <a:pt x="11229" y="287"/>
                  <a:pt x="11273" y="257"/>
                  <a:pt x="11288" y="199"/>
                </a:cubicBezTo>
                <a:cubicBezTo>
                  <a:pt x="11303" y="110"/>
                  <a:pt x="11244" y="81"/>
                  <a:pt x="11170" y="51"/>
                </a:cubicBezTo>
                <a:cubicBezTo>
                  <a:pt x="11141" y="51"/>
                  <a:pt x="11097" y="51"/>
                  <a:pt x="11067" y="37"/>
                </a:cubicBezTo>
                <a:cubicBezTo>
                  <a:pt x="10836" y="11"/>
                  <a:pt x="10605" y="0"/>
                  <a:pt x="10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720000" y="2002325"/>
            <a:ext cx="4345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720000" y="2755050"/>
            <a:ext cx="4345500" cy="13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>
            <a:spLocks noGrp="1"/>
          </p:cNvSpPr>
          <p:nvPr>
            <p:ph type="pic" idx="2"/>
          </p:nvPr>
        </p:nvSpPr>
        <p:spPr>
          <a:xfrm>
            <a:off x="5247750" y="1123700"/>
            <a:ext cx="3104700" cy="3104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1" name="Google Shape;71;p14"/>
          <p:cNvSpPr/>
          <p:nvPr/>
        </p:nvSpPr>
        <p:spPr>
          <a:xfrm rot="8393195">
            <a:off x="-381332" y="-6579"/>
            <a:ext cx="1984368" cy="1307633"/>
          </a:xfrm>
          <a:custGeom>
            <a:avLst/>
            <a:gdLst/>
            <a:ahLst/>
            <a:cxnLst/>
            <a:rect l="l" t="t" r="r" b="b"/>
            <a:pathLst>
              <a:path w="25760" h="16975" extrusionOk="0">
                <a:moveTo>
                  <a:pt x="12112" y="4965"/>
                </a:moveTo>
                <a:cubicBezTo>
                  <a:pt x="12303" y="5421"/>
                  <a:pt x="12406" y="5877"/>
                  <a:pt x="12465" y="6348"/>
                </a:cubicBezTo>
                <a:cubicBezTo>
                  <a:pt x="12612" y="7496"/>
                  <a:pt x="12583" y="8629"/>
                  <a:pt x="12377" y="9762"/>
                </a:cubicBezTo>
                <a:cubicBezTo>
                  <a:pt x="12347" y="9880"/>
                  <a:pt x="12362" y="10071"/>
                  <a:pt x="12215" y="10071"/>
                </a:cubicBezTo>
                <a:cubicBezTo>
                  <a:pt x="12053" y="10071"/>
                  <a:pt x="12038" y="9880"/>
                  <a:pt x="12023" y="9762"/>
                </a:cubicBezTo>
                <a:cubicBezTo>
                  <a:pt x="11935" y="9188"/>
                  <a:pt x="11920" y="8585"/>
                  <a:pt x="11920" y="7996"/>
                </a:cubicBezTo>
                <a:cubicBezTo>
                  <a:pt x="11906" y="7025"/>
                  <a:pt x="11979" y="6068"/>
                  <a:pt x="12082" y="5127"/>
                </a:cubicBezTo>
                <a:cubicBezTo>
                  <a:pt x="12097" y="5068"/>
                  <a:pt x="12112" y="5024"/>
                  <a:pt x="12112" y="4965"/>
                </a:cubicBezTo>
                <a:close/>
                <a:moveTo>
                  <a:pt x="17351" y="10086"/>
                </a:moveTo>
                <a:cubicBezTo>
                  <a:pt x="17218" y="10616"/>
                  <a:pt x="17101" y="11146"/>
                  <a:pt x="16777" y="11602"/>
                </a:cubicBezTo>
                <a:cubicBezTo>
                  <a:pt x="16792" y="11043"/>
                  <a:pt x="17071" y="10557"/>
                  <a:pt x="17351" y="10086"/>
                </a:cubicBezTo>
                <a:close/>
                <a:moveTo>
                  <a:pt x="9139" y="7290"/>
                </a:moveTo>
                <a:cubicBezTo>
                  <a:pt x="9654" y="8776"/>
                  <a:pt x="10081" y="10263"/>
                  <a:pt x="10154" y="11881"/>
                </a:cubicBezTo>
                <a:cubicBezTo>
                  <a:pt x="9978" y="11793"/>
                  <a:pt x="9934" y="11661"/>
                  <a:pt x="9890" y="11528"/>
                </a:cubicBezTo>
                <a:cubicBezTo>
                  <a:pt x="9639" y="10954"/>
                  <a:pt x="9507" y="10351"/>
                  <a:pt x="9433" y="9733"/>
                </a:cubicBezTo>
                <a:cubicBezTo>
                  <a:pt x="9316" y="8953"/>
                  <a:pt x="9242" y="8173"/>
                  <a:pt x="9139" y="7393"/>
                </a:cubicBezTo>
                <a:cubicBezTo>
                  <a:pt x="9139" y="7349"/>
                  <a:pt x="9139" y="7319"/>
                  <a:pt x="9139" y="7290"/>
                </a:cubicBezTo>
                <a:close/>
                <a:moveTo>
                  <a:pt x="14246" y="10189"/>
                </a:moveTo>
                <a:lnTo>
                  <a:pt x="14290" y="10204"/>
                </a:lnTo>
                <a:cubicBezTo>
                  <a:pt x="14202" y="10851"/>
                  <a:pt x="14128" y="11499"/>
                  <a:pt x="14040" y="12132"/>
                </a:cubicBezTo>
                <a:cubicBezTo>
                  <a:pt x="14040" y="12161"/>
                  <a:pt x="14025" y="12190"/>
                  <a:pt x="14010" y="12220"/>
                </a:cubicBezTo>
                <a:cubicBezTo>
                  <a:pt x="13983" y="12289"/>
                  <a:pt x="13955" y="12383"/>
                  <a:pt x="13880" y="12383"/>
                </a:cubicBezTo>
                <a:cubicBezTo>
                  <a:pt x="13874" y="12383"/>
                  <a:pt x="13869" y="12383"/>
                  <a:pt x="13863" y="12382"/>
                </a:cubicBezTo>
                <a:cubicBezTo>
                  <a:pt x="13760" y="12367"/>
                  <a:pt x="13760" y="12264"/>
                  <a:pt x="13760" y="12190"/>
                </a:cubicBezTo>
                <a:cubicBezTo>
                  <a:pt x="13760" y="12102"/>
                  <a:pt x="13760" y="12014"/>
                  <a:pt x="13789" y="11926"/>
                </a:cubicBezTo>
                <a:cubicBezTo>
                  <a:pt x="13937" y="11352"/>
                  <a:pt x="14084" y="10763"/>
                  <a:pt x="14246" y="10189"/>
                </a:cubicBezTo>
                <a:close/>
                <a:moveTo>
                  <a:pt x="5710" y="10454"/>
                </a:moveTo>
                <a:lnTo>
                  <a:pt x="5710" y="10454"/>
                </a:lnTo>
                <a:cubicBezTo>
                  <a:pt x="6417" y="11219"/>
                  <a:pt x="7211" y="11911"/>
                  <a:pt x="7682" y="12882"/>
                </a:cubicBezTo>
                <a:cubicBezTo>
                  <a:pt x="7785" y="13103"/>
                  <a:pt x="7873" y="13338"/>
                  <a:pt x="7903" y="13589"/>
                </a:cubicBezTo>
                <a:cubicBezTo>
                  <a:pt x="7918" y="13633"/>
                  <a:pt x="7918" y="13677"/>
                  <a:pt x="7873" y="13706"/>
                </a:cubicBezTo>
                <a:cubicBezTo>
                  <a:pt x="7861" y="13715"/>
                  <a:pt x="7849" y="13718"/>
                  <a:pt x="7838" y="13718"/>
                </a:cubicBezTo>
                <a:cubicBezTo>
                  <a:pt x="7811" y="13718"/>
                  <a:pt x="7787" y="13698"/>
                  <a:pt x="7756" y="13677"/>
                </a:cubicBezTo>
                <a:cubicBezTo>
                  <a:pt x="7623" y="13574"/>
                  <a:pt x="7520" y="13456"/>
                  <a:pt x="7417" y="13338"/>
                </a:cubicBezTo>
                <a:cubicBezTo>
                  <a:pt x="6696" y="12455"/>
                  <a:pt x="6122" y="11514"/>
                  <a:pt x="5710" y="10454"/>
                </a:cubicBezTo>
                <a:close/>
                <a:moveTo>
                  <a:pt x="18484" y="12558"/>
                </a:moveTo>
                <a:lnTo>
                  <a:pt x="18513" y="12573"/>
                </a:lnTo>
                <a:cubicBezTo>
                  <a:pt x="18307" y="12882"/>
                  <a:pt x="18087" y="13191"/>
                  <a:pt x="17881" y="13500"/>
                </a:cubicBezTo>
                <a:cubicBezTo>
                  <a:pt x="17778" y="13647"/>
                  <a:pt x="17645" y="13765"/>
                  <a:pt x="17513" y="13868"/>
                </a:cubicBezTo>
                <a:cubicBezTo>
                  <a:pt x="17471" y="13899"/>
                  <a:pt x="17415" y="13931"/>
                  <a:pt x="17365" y="13931"/>
                </a:cubicBezTo>
                <a:cubicBezTo>
                  <a:pt x="17344" y="13931"/>
                  <a:pt x="17324" y="13925"/>
                  <a:pt x="17307" y="13912"/>
                </a:cubicBezTo>
                <a:cubicBezTo>
                  <a:pt x="17248" y="13839"/>
                  <a:pt x="17307" y="13765"/>
                  <a:pt x="17351" y="13721"/>
                </a:cubicBezTo>
                <a:cubicBezTo>
                  <a:pt x="17572" y="13412"/>
                  <a:pt x="17851" y="13162"/>
                  <a:pt x="18116" y="12912"/>
                </a:cubicBezTo>
                <a:cubicBezTo>
                  <a:pt x="18249" y="12794"/>
                  <a:pt x="18366" y="12676"/>
                  <a:pt x="18484" y="12558"/>
                </a:cubicBezTo>
                <a:close/>
                <a:moveTo>
                  <a:pt x="13958" y="1"/>
                </a:moveTo>
                <a:cubicBezTo>
                  <a:pt x="13766" y="1"/>
                  <a:pt x="13566" y="59"/>
                  <a:pt x="13377" y="182"/>
                </a:cubicBezTo>
                <a:cubicBezTo>
                  <a:pt x="13009" y="417"/>
                  <a:pt x="12774" y="756"/>
                  <a:pt x="12597" y="1153"/>
                </a:cubicBezTo>
                <a:cubicBezTo>
                  <a:pt x="12274" y="1889"/>
                  <a:pt x="12141" y="2698"/>
                  <a:pt x="12009" y="3493"/>
                </a:cubicBezTo>
                <a:cubicBezTo>
                  <a:pt x="11994" y="3552"/>
                  <a:pt x="12009" y="3655"/>
                  <a:pt x="11935" y="3684"/>
                </a:cubicBezTo>
                <a:cubicBezTo>
                  <a:pt x="11925" y="3688"/>
                  <a:pt x="11915" y="3690"/>
                  <a:pt x="11906" y="3690"/>
                </a:cubicBezTo>
                <a:cubicBezTo>
                  <a:pt x="11849" y="3690"/>
                  <a:pt x="11811" y="3619"/>
                  <a:pt x="11773" y="3581"/>
                </a:cubicBezTo>
                <a:cubicBezTo>
                  <a:pt x="11451" y="3307"/>
                  <a:pt x="11092" y="3166"/>
                  <a:pt x="10728" y="3166"/>
                </a:cubicBezTo>
                <a:cubicBezTo>
                  <a:pt x="10410" y="3166"/>
                  <a:pt x="10089" y="3273"/>
                  <a:pt x="9787" y="3493"/>
                </a:cubicBezTo>
                <a:cubicBezTo>
                  <a:pt x="9198" y="3935"/>
                  <a:pt x="8918" y="4567"/>
                  <a:pt x="8801" y="5274"/>
                </a:cubicBezTo>
                <a:cubicBezTo>
                  <a:pt x="8786" y="5347"/>
                  <a:pt x="8801" y="5436"/>
                  <a:pt x="8742" y="5509"/>
                </a:cubicBezTo>
                <a:cubicBezTo>
                  <a:pt x="8447" y="5024"/>
                  <a:pt x="8094" y="4626"/>
                  <a:pt x="7667" y="4302"/>
                </a:cubicBezTo>
                <a:cubicBezTo>
                  <a:pt x="7243" y="3958"/>
                  <a:pt x="6745" y="3784"/>
                  <a:pt x="6258" y="3784"/>
                </a:cubicBezTo>
                <a:cubicBezTo>
                  <a:pt x="5850" y="3784"/>
                  <a:pt x="5449" y="3907"/>
                  <a:pt x="5107" y="4155"/>
                </a:cubicBezTo>
                <a:cubicBezTo>
                  <a:pt x="4444" y="4641"/>
                  <a:pt x="4224" y="5347"/>
                  <a:pt x="4209" y="6127"/>
                </a:cubicBezTo>
                <a:cubicBezTo>
                  <a:pt x="4194" y="7040"/>
                  <a:pt x="4503" y="7893"/>
                  <a:pt x="4754" y="8747"/>
                </a:cubicBezTo>
                <a:cubicBezTo>
                  <a:pt x="4783" y="8894"/>
                  <a:pt x="4827" y="9026"/>
                  <a:pt x="4886" y="9203"/>
                </a:cubicBezTo>
                <a:cubicBezTo>
                  <a:pt x="4651" y="9026"/>
                  <a:pt x="4459" y="8879"/>
                  <a:pt x="4268" y="8747"/>
                </a:cubicBezTo>
                <a:cubicBezTo>
                  <a:pt x="3503" y="8202"/>
                  <a:pt x="2664" y="7776"/>
                  <a:pt x="1737" y="7540"/>
                </a:cubicBezTo>
                <a:cubicBezTo>
                  <a:pt x="1557" y="7498"/>
                  <a:pt x="1378" y="7473"/>
                  <a:pt x="1201" y="7473"/>
                </a:cubicBezTo>
                <a:cubicBezTo>
                  <a:pt x="942" y="7473"/>
                  <a:pt x="686" y="7527"/>
                  <a:pt x="442" y="7658"/>
                </a:cubicBezTo>
                <a:lnTo>
                  <a:pt x="442" y="7673"/>
                </a:lnTo>
                <a:lnTo>
                  <a:pt x="118" y="8040"/>
                </a:lnTo>
                <a:cubicBezTo>
                  <a:pt x="0" y="8335"/>
                  <a:pt x="15" y="8659"/>
                  <a:pt x="88" y="8968"/>
                </a:cubicBezTo>
                <a:cubicBezTo>
                  <a:pt x="177" y="9262"/>
                  <a:pt x="324" y="9527"/>
                  <a:pt x="500" y="9762"/>
                </a:cubicBezTo>
                <a:cubicBezTo>
                  <a:pt x="883" y="10336"/>
                  <a:pt x="1354" y="10837"/>
                  <a:pt x="1854" y="11293"/>
                </a:cubicBezTo>
                <a:cubicBezTo>
                  <a:pt x="2870" y="12190"/>
                  <a:pt x="3944" y="13000"/>
                  <a:pt x="5033" y="13809"/>
                </a:cubicBezTo>
                <a:cubicBezTo>
                  <a:pt x="6063" y="14575"/>
                  <a:pt x="7093" y="15355"/>
                  <a:pt x="8138" y="16120"/>
                </a:cubicBezTo>
                <a:cubicBezTo>
                  <a:pt x="8359" y="16282"/>
                  <a:pt x="8565" y="16444"/>
                  <a:pt x="8771" y="16620"/>
                </a:cubicBezTo>
                <a:cubicBezTo>
                  <a:pt x="8814" y="16654"/>
                  <a:pt x="8856" y="16679"/>
                  <a:pt x="8899" y="16679"/>
                </a:cubicBezTo>
                <a:cubicBezTo>
                  <a:pt x="8930" y="16679"/>
                  <a:pt x="8961" y="16666"/>
                  <a:pt x="8992" y="16635"/>
                </a:cubicBezTo>
                <a:cubicBezTo>
                  <a:pt x="9065" y="16576"/>
                  <a:pt x="9051" y="16488"/>
                  <a:pt x="8992" y="16429"/>
                </a:cubicBezTo>
                <a:cubicBezTo>
                  <a:pt x="8933" y="16355"/>
                  <a:pt x="8859" y="16282"/>
                  <a:pt x="8786" y="16223"/>
                </a:cubicBezTo>
                <a:cubicBezTo>
                  <a:pt x="8271" y="15825"/>
                  <a:pt x="7741" y="15428"/>
                  <a:pt x="7226" y="15045"/>
                </a:cubicBezTo>
                <a:cubicBezTo>
                  <a:pt x="6461" y="14486"/>
                  <a:pt x="5695" y="13927"/>
                  <a:pt x="4945" y="13353"/>
                </a:cubicBezTo>
                <a:cubicBezTo>
                  <a:pt x="4400" y="12941"/>
                  <a:pt x="3856" y="12500"/>
                  <a:pt x="3311" y="12073"/>
                </a:cubicBezTo>
                <a:cubicBezTo>
                  <a:pt x="2502" y="11455"/>
                  <a:pt x="1707" y="10792"/>
                  <a:pt x="1060" y="9998"/>
                </a:cubicBezTo>
                <a:cubicBezTo>
                  <a:pt x="780" y="9659"/>
                  <a:pt x="530" y="9291"/>
                  <a:pt x="397" y="8879"/>
                </a:cubicBezTo>
                <a:cubicBezTo>
                  <a:pt x="191" y="8276"/>
                  <a:pt x="500" y="7820"/>
                  <a:pt x="1148" y="7790"/>
                </a:cubicBezTo>
                <a:cubicBezTo>
                  <a:pt x="1173" y="7789"/>
                  <a:pt x="1199" y="7788"/>
                  <a:pt x="1224" y="7788"/>
                </a:cubicBezTo>
                <a:cubicBezTo>
                  <a:pt x="1491" y="7788"/>
                  <a:pt x="1746" y="7857"/>
                  <a:pt x="2002" y="7937"/>
                </a:cubicBezTo>
                <a:cubicBezTo>
                  <a:pt x="3164" y="8320"/>
                  <a:pt x="4165" y="8968"/>
                  <a:pt x="5048" y="9792"/>
                </a:cubicBezTo>
                <a:cubicBezTo>
                  <a:pt x="5121" y="9865"/>
                  <a:pt x="5151" y="9939"/>
                  <a:pt x="5195" y="10042"/>
                </a:cubicBezTo>
                <a:cubicBezTo>
                  <a:pt x="5622" y="11249"/>
                  <a:pt x="6240" y="12352"/>
                  <a:pt x="7049" y="13368"/>
                </a:cubicBezTo>
                <a:cubicBezTo>
                  <a:pt x="7226" y="13603"/>
                  <a:pt x="7417" y="13839"/>
                  <a:pt x="7682" y="14001"/>
                </a:cubicBezTo>
                <a:cubicBezTo>
                  <a:pt x="7767" y="14043"/>
                  <a:pt x="7845" y="14063"/>
                  <a:pt x="7915" y="14063"/>
                </a:cubicBezTo>
                <a:cubicBezTo>
                  <a:pt x="8087" y="14063"/>
                  <a:pt x="8206" y="13937"/>
                  <a:pt x="8227" y="13706"/>
                </a:cubicBezTo>
                <a:cubicBezTo>
                  <a:pt x="8227" y="13618"/>
                  <a:pt x="8212" y="13530"/>
                  <a:pt x="8197" y="13441"/>
                </a:cubicBezTo>
                <a:cubicBezTo>
                  <a:pt x="8109" y="12985"/>
                  <a:pt x="7903" y="12573"/>
                  <a:pt x="7638" y="12190"/>
                </a:cubicBezTo>
                <a:cubicBezTo>
                  <a:pt x="7093" y="11381"/>
                  <a:pt x="6402" y="10689"/>
                  <a:pt x="5725" y="10012"/>
                </a:cubicBezTo>
                <a:cubicBezTo>
                  <a:pt x="5578" y="9865"/>
                  <a:pt x="5416" y="9733"/>
                  <a:pt x="5342" y="9542"/>
                </a:cubicBezTo>
                <a:cubicBezTo>
                  <a:pt x="5048" y="8717"/>
                  <a:pt x="4798" y="7893"/>
                  <a:pt x="4621" y="7040"/>
                </a:cubicBezTo>
                <a:cubicBezTo>
                  <a:pt x="4503" y="6510"/>
                  <a:pt x="4474" y="5980"/>
                  <a:pt x="4606" y="5450"/>
                </a:cubicBezTo>
                <a:cubicBezTo>
                  <a:pt x="4836" y="4596"/>
                  <a:pt x="5493" y="4096"/>
                  <a:pt x="6238" y="4096"/>
                </a:cubicBezTo>
                <a:cubicBezTo>
                  <a:pt x="6546" y="4096"/>
                  <a:pt x="6868" y="4181"/>
                  <a:pt x="7182" y="4361"/>
                </a:cubicBezTo>
                <a:cubicBezTo>
                  <a:pt x="7888" y="4773"/>
                  <a:pt x="8374" y="5391"/>
                  <a:pt x="8712" y="6113"/>
                </a:cubicBezTo>
                <a:cubicBezTo>
                  <a:pt x="8742" y="6171"/>
                  <a:pt x="8742" y="6245"/>
                  <a:pt x="8756" y="6304"/>
                </a:cubicBezTo>
                <a:cubicBezTo>
                  <a:pt x="8801" y="7378"/>
                  <a:pt x="8948" y="8438"/>
                  <a:pt x="9080" y="9497"/>
                </a:cubicBezTo>
                <a:cubicBezTo>
                  <a:pt x="9183" y="10233"/>
                  <a:pt x="9301" y="10969"/>
                  <a:pt x="9610" y="11661"/>
                </a:cubicBezTo>
                <a:cubicBezTo>
                  <a:pt x="9669" y="11808"/>
                  <a:pt x="9757" y="11955"/>
                  <a:pt x="9875" y="12087"/>
                </a:cubicBezTo>
                <a:cubicBezTo>
                  <a:pt x="9943" y="12167"/>
                  <a:pt x="10037" y="12220"/>
                  <a:pt x="10144" y="12220"/>
                </a:cubicBezTo>
                <a:cubicBezTo>
                  <a:pt x="10176" y="12220"/>
                  <a:pt x="10209" y="12215"/>
                  <a:pt x="10243" y="12205"/>
                </a:cubicBezTo>
                <a:cubicBezTo>
                  <a:pt x="10390" y="12161"/>
                  <a:pt x="10449" y="12043"/>
                  <a:pt x="10464" y="11911"/>
                </a:cubicBezTo>
                <a:cubicBezTo>
                  <a:pt x="10478" y="11808"/>
                  <a:pt x="10478" y="11705"/>
                  <a:pt x="10464" y="11602"/>
                </a:cubicBezTo>
                <a:cubicBezTo>
                  <a:pt x="10302" y="9762"/>
                  <a:pt x="9816" y="8011"/>
                  <a:pt x="9139" y="6304"/>
                </a:cubicBezTo>
                <a:cubicBezTo>
                  <a:pt x="9110" y="6201"/>
                  <a:pt x="9051" y="6113"/>
                  <a:pt x="9065" y="6010"/>
                </a:cubicBezTo>
                <a:cubicBezTo>
                  <a:pt x="9080" y="5318"/>
                  <a:pt x="9183" y="4656"/>
                  <a:pt x="9610" y="4096"/>
                </a:cubicBezTo>
                <a:cubicBezTo>
                  <a:pt x="9896" y="3723"/>
                  <a:pt x="10319" y="3474"/>
                  <a:pt x="10749" y="3474"/>
                </a:cubicBezTo>
                <a:cubicBezTo>
                  <a:pt x="11117" y="3474"/>
                  <a:pt x="11490" y="3656"/>
                  <a:pt x="11788" y="4096"/>
                </a:cubicBezTo>
                <a:cubicBezTo>
                  <a:pt x="11876" y="4214"/>
                  <a:pt x="11891" y="4332"/>
                  <a:pt x="11862" y="4464"/>
                </a:cubicBezTo>
                <a:cubicBezTo>
                  <a:pt x="11817" y="4818"/>
                  <a:pt x="11773" y="5185"/>
                  <a:pt x="11744" y="5539"/>
                </a:cubicBezTo>
                <a:cubicBezTo>
                  <a:pt x="11597" y="6863"/>
                  <a:pt x="11567" y="8202"/>
                  <a:pt x="11685" y="9542"/>
                </a:cubicBezTo>
                <a:cubicBezTo>
                  <a:pt x="11700" y="9777"/>
                  <a:pt x="11744" y="10027"/>
                  <a:pt x="11891" y="10218"/>
                </a:cubicBezTo>
                <a:cubicBezTo>
                  <a:pt x="11985" y="10353"/>
                  <a:pt x="12107" y="10417"/>
                  <a:pt x="12227" y="10417"/>
                </a:cubicBezTo>
                <a:cubicBezTo>
                  <a:pt x="12370" y="10417"/>
                  <a:pt x="12510" y="10327"/>
                  <a:pt x="12597" y="10160"/>
                </a:cubicBezTo>
                <a:cubicBezTo>
                  <a:pt x="12627" y="10101"/>
                  <a:pt x="12656" y="10027"/>
                  <a:pt x="12671" y="9954"/>
                </a:cubicBezTo>
                <a:cubicBezTo>
                  <a:pt x="12995" y="8173"/>
                  <a:pt x="12980" y="6407"/>
                  <a:pt x="12406" y="4685"/>
                </a:cubicBezTo>
                <a:cubicBezTo>
                  <a:pt x="12274" y="4302"/>
                  <a:pt x="12230" y="3964"/>
                  <a:pt x="12303" y="3581"/>
                </a:cubicBezTo>
                <a:cubicBezTo>
                  <a:pt x="12465" y="2742"/>
                  <a:pt x="12583" y="1904"/>
                  <a:pt x="12951" y="1138"/>
                </a:cubicBezTo>
                <a:cubicBezTo>
                  <a:pt x="13098" y="829"/>
                  <a:pt x="13319" y="564"/>
                  <a:pt x="13628" y="403"/>
                </a:cubicBezTo>
                <a:cubicBezTo>
                  <a:pt x="13731" y="344"/>
                  <a:pt x="13837" y="314"/>
                  <a:pt x="13946" y="314"/>
                </a:cubicBezTo>
                <a:cubicBezTo>
                  <a:pt x="14054" y="314"/>
                  <a:pt x="14165" y="344"/>
                  <a:pt x="14275" y="403"/>
                </a:cubicBezTo>
                <a:cubicBezTo>
                  <a:pt x="14614" y="564"/>
                  <a:pt x="14687" y="888"/>
                  <a:pt x="14746" y="1227"/>
                </a:cubicBezTo>
                <a:cubicBezTo>
                  <a:pt x="14849" y="1786"/>
                  <a:pt x="14849" y="2345"/>
                  <a:pt x="14820" y="2904"/>
                </a:cubicBezTo>
                <a:cubicBezTo>
                  <a:pt x="14746" y="4626"/>
                  <a:pt x="14599" y="6333"/>
                  <a:pt x="14466" y="8055"/>
                </a:cubicBezTo>
                <a:cubicBezTo>
                  <a:pt x="14466" y="8158"/>
                  <a:pt x="14437" y="8261"/>
                  <a:pt x="14408" y="8379"/>
                </a:cubicBezTo>
                <a:cubicBezTo>
                  <a:pt x="14128" y="9453"/>
                  <a:pt x="13834" y="10528"/>
                  <a:pt x="13539" y="11602"/>
                </a:cubicBezTo>
                <a:cubicBezTo>
                  <a:pt x="13480" y="11837"/>
                  <a:pt x="13436" y="12073"/>
                  <a:pt x="13466" y="12323"/>
                </a:cubicBezTo>
                <a:cubicBezTo>
                  <a:pt x="13495" y="12514"/>
                  <a:pt x="13583" y="12661"/>
                  <a:pt x="13775" y="12706"/>
                </a:cubicBezTo>
                <a:cubicBezTo>
                  <a:pt x="13803" y="12709"/>
                  <a:pt x="13830" y="12711"/>
                  <a:pt x="13856" y="12711"/>
                </a:cubicBezTo>
                <a:cubicBezTo>
                  <a:pt x="14036" y="12711"/>
                  <a:pt x="14170" y="12624"/>
                  <a:pt x="14260" y="12470"/>
                </a:cubicBezTo>
                <a:cubicBezTo>
                  <a:pt x="14334" y="12338"/>
                  <a:pt x="14363" y="12190"/>
                  <a:pt x="14378" y="12043"/>
                </a:cubicBezTo>
                <a:cubicBezTo>
                  <a:pt x="14496" y="11204"/>
                  <a:pt x="14584" y="10366"/>
                  <a:pt x="14658" y="9527"/>
                </a:cubicBezTo>
                <a:cubicBezTo>
                  <a:pt x="14717" y="9056"/>
                  <a:pt x="14702" y="8570"/>
                  <a:pt x="14820" y="8099"/>
                </a:cubicBezTo>
                <a:cubicBezTo>
                  <a:pt x="15129" y="6893"/>
                  <a:pt x="15452" y="5701"/>
                  <a:pt x="15791" y="4494"/>
                </a:cubicBezTo>
                <a:cubicBezTo>
                  <a:pt x="15923" y="4008"/>
                  <a:pt x="16115" y="3537"/>
                  <a:pt x="16497" y="3169"/>
                </a:cubicBezTo>
                <a:cubicBezTo>
                  <a:pt x="16734" y="2944"/>
                  <a:pt x="17005" y="2805"/>
                  <a:pt x="17311" y="2805"/>
                </a:cubicBezTo>
                <a:cubicBezTo>
                  <a:pt x="17404" y="2805"/>
                  <a:pt x="17501" y="2818"/>
                  <a:pt x="17601" y="2846"/>
                </a:cubicBezTo>
                <a:cubicBezTo>
                  <a:pt x="18028" y="2963"/>
                  <a:pt x="18234" y="3258"/>
                  <a:pt x="18307" y="3684"/>
                </a:cubicBezTo>
                <a:cubicBezTo>
                  <a:pt x="18396" y="4111"/>
                  <a:pt x="18396" y="4538"/>
                  <a:pt x="18381" y="4979"/>
                </a:cubicBezTo>
                <a:cubicBezTo>
                  <a:pt x="18307" y="6274"/>
                  <a:pt x="17984" y="7540"/>
                  <a:pt x="17704" y="8806"/>
                </a:cubicBezTo>
                <a:cubicBezTo>
                  <a:pt x="17689" y="8879"/>
                  <a:pt x="17645" y="8938"/>
                  <a:pt x="17616" y="8997"/>
                </a:cubicBezTo>
                <a:cubicBezTo>
                  <a:pt x="17204" y="9659"/>
                  <a:pt x="16792" y="10307"/>
                  <a:pt x="16541" y="11043"/>
                </a:cubicBezTo>
                <a:cubicBezTo>
                  <a:pt x="16468" y="11249"/>
                  <a:pt x="16424" y="11440"/>
                  <a:pt x="16453" y="11646"/>
                </a:cubicBezTo>
                <a:cubicBezTo>
                  <a:pt x="16468" y="11778"/>
                  <a:pt x="16497" y="11896"/>
                  <a:pt x="16630" y="11955"/>
                </a:cubicBezTo>
                <a:cubicBezTo>
                  <a:pt x="16671" y="11971"/>
                  <a:pt x="16710" y="11979"/>
                  <a:pt x="16746" y="11979"/>
                </a:cubicBezTo>
                <a:cubicBezTo>
                  <a:pt x="16842" y="11979"/>
                  <a:pt x="16923" y="11930"/>
                  <a:pt x="16998" y="11867"/>
                </a:cubicBezTo>
                <a:cubicBezTo>
                  <a:pt x="17145" y="11749"/>
                  <a:pt x="17218" y="11572"/>
                  <a:pt x="17277" y="11396"/>
                </a:cubicBezTo>
                <a:cubicBezTo>
                  <a:pt x="17513" y="10837"/>
                  <a:pt x="17689" y="10263"/>
                  <a:pt x="17822" y="9674"/>
                </a:cubicBezTo>
                <a:cubicBezTo>
                  <a:pt x="17910" y="9262"/>
                  <a:pt x="18043" y="8865"/>
                  <a:pt x="18322" y="8526"/>
                </a:cubicBezTo>
                <a:cubicBezTo>
                  <a:pt x="18455" y="8335"/>
                  <a:pt x="18572" y="8129"/>
                  <a:pt x="18705" y="7937"/>
                </a:cubicBezTo>
                <a:cubicBezTo>
                  <a:pt x="19279" y="7025"/>
                  <a:pt x="19838" y="6113"/>
                  <a:pt x="20574" y="5333"/>
                </a:cubicBezTo>
                <a:cubicBezTo>
                  <a:pt x="20956" y="4935"/>
                  <a:pt x="21354" y="4567"/>
                  <a:pt x="21869" y="4347"/>
                </a:cubicBezTo>
                <a:cubicBezTo>
                  <a:pt x="21967" y="4308"/>
                  <a:pt x="22060" y="4290"/>
                  <a:pt x="22147" y="4290"/>
                </a:cubicBezTo>
                <a:cubicBezTo>
                  <a:pt x="22427" y="4290"/>
                  <a:pt x="22637" y="4481"/>
                  <a:pt x="22693" y="4818"/>
                </a:cubicBezTo>
                <a:cubicBezTo>
                  <a:pt x="22737" y="5053"/>
                  <a:pt x="22737" y="5288"/>
                  <a:pt x="22693" y="5509"/>
                </a:cubicBezTo>
                <a:cubicBezTo>
                  <a:pt x="22590" y="6054"/>
                  <a:pt x="22369" y="6554"/>
                  <a:pt x="22104" y="7025"/>
                </a:cubicBezTo>
                <a:cubicBezTo>
                  <a:pt x="21442" y="8202"/>
                  <a:pt x="20691" y="9335"/>
                  <a:pt x="19970" y="10498"/>
                </a:cubicBezTo>
                <a:cubicBezTo>
                  <a:pt x="19764" y="10837"/>
                  <a:pt x="19558" y="11190"/>
                  <a:pt x="19249" y="11455"/>
                </a:cubicBezTo>
                <a:cubicBezTo>
                  <a:pt x="18631" y="12014"/>
                  <a:pt x="18013" y="12588"/>
                  <a:pt x="17410" y="13162"/>
                </a:cubicBezTo>
                <a:cubicBezTo>
                  <a:pt x="17218" y="13338"/>
                  <a:pt x="17057" y="13544"/>
                  <a:pt x="16968" y="13795"/>
                </a:cubicBezTo>
                <a:cubicBezTo>
                  <a:pt x="16880" y="14045"/>
                  <a:pt x="17027" y="14236"/>
                  <a:pt x="17307" y="14251"/>
                </a:cubicBezTo>
                <a:cubicBezTo>
                  <a:pt x="17319" y="14252"/>
                  <a:pt x="17331" y="14252"/>
                  <a:pt x="17342" y="14252"/>
                </a:cubicBezTo>
                <a:cubicBezTo>
                  <a:pt x="17562" y="14252"/>
                  <a:pt x="17742" y="14124"/>
                  <a:pt x="17895" y="13956"/>
                </a:cubicBezTo>
                <a:cubicBezTo>
                  <a:pt x="18366" y="13471"/>
                  <a:pt x="18661" y="12853"/>
                  <a:pt x="19087" y="12338"/>
                </a:cubicBezTo>
                <a:cubicBezTo>
                  <a:pt x="19338" y="12029"/>
                  <a:pt x="19499" y="11675"/>
                  <a:pt x="19794" y="11411"/>
                </a:cubicBezTo>
                <a:cubicBezTo>
                  <a:pt x="20368" y="10881"/>
                  <a:pt x="20971" y="10380"/>
                  <a:pt x="21574" y="9895"/>
                </a:cubicBezTo>
                <a:cubicBezTo>
                  <a:pt x="22310" y="9321"/>
                  <a:pt x="23046" y="8762"/>
                  <a:pt x="23870" y="8320"/>
                </a:cubicBezTo>
                <a:cubicBezTo>
                  <a:pt x="24106" y="8188"/>
                  <a:pt x="24341" y="8114"/>
                  <a:pt x="24606" y="8099"/>
                </a:cubicBezTo>
                <a:cubicBezTo>
                  <a:pt x="24628" y="8098"/>
                  <a:pt x="24650" y="8098"/>
                  <a:pt x="24671" y="8098"/>
                </a:cubicBezTo>
                <a:cubicBezTo>
                  <a:pt x="25173" y="8098"/>
                  <a:pt x="25425" y="8430"/>
                  <a:pt x="25298" y="8938"/>
                </a:cubicBezTo>
                <a:cubicBezTo>
                  <a:pt x="25224" y="9232"/>
                  <a:pt x="25077" y="9497"/>
                  <a:pt x="24886" y="9733"/>
                </a:cubicBezTo>
                <a:cubicBezTo>
                  <a:pt x="24503" y="10233"/>
                  <a:pt x="24047" y="10675"/>
                  <a:pt x="23576" y="11101"/>
                </a:cubicBezTo>
                <a:cubicBezTo>
                  <a:pt x="21825" y="12676"/>
                  <a:pt x="20000" y="14162"/>
                  <a:pt x="18175" y="15649"/>
                </a:cubicBezTo>
                <a:cubicBezTo>
                  <a:pt x="17763" y="15987"/>
                  <a:pt x="17351" y="16326"/>
                  <a:pt x="16939" y="16664"/>
                </a:cubicBezTo>
                <a:cubicBezTo>
                  <a:pt x="16850" y="16723"/>
                  <a:pt x="16762" y="16811"/>
                  <a:pt x="16850" y="16929"/>
                </a:cubicBezTo>
                <a:cubicBezTo>
                  <a:pt x="16883" y="16962"/>
                  <a:pt x="16917" y="16974"/>
                  <a:pt x="16952" y="16974"/>
                </a:cubicBezTo>
                <a:cubicBezTo>
                  <a:pt x="17013" y="16974"/>
                  <a:pt x="17074" y="16937"/>
                  <a:pt x="17130" y="16900"/>
                </a:cubicBezTo>
                <a:cubicBezTo>
                  <a:pt x="17160" y="16885"/>
                  <a:pt x="17174" y="16870"/>
                  <a:pt x="17204" y="16841"/>
                </a:cubicBezTo>
                <a:cubicBezTo>
                  <a:pt x="19338" y="15104"/>
                  <a:pt x="21486" y="13383"/>
                  <a:pt x="23546" y="11543"/>
                </a:cubicBezTo>
                <a:cubicBezTo>
                  <a:pt x="24076" y="11072"/>
                  <a:pt x="24606" y="10601"/>
                  <a:pt x="25062" y="10042"/>
                </a:cubicBezTo>
                <a:cubicBezTo>
                  <a:pt x="25298" y="9733"/>
                  <a:pt x="25504" y="9380"/>
                  <a:pt x="25592" y="8997"/>
                </a:cubicBezTo>
                <a:cubicBezTo>
                  <a:pt x="25759" y="8286"/>
                  <a:pt x="25358" y="7786"/>
                  <a:pt x="24664" y="7786"/>
                </a:cubicBezTo>
                <a:cubicBezTo>
                  <a:pt x="24626" y="7786"/>
                  <a:pt x="24587" y="7787"/>
                  <a:pt x="24547" y="7790"/>
                </a:cubicBezTo>
                <a:cubicBezTo>
                  <a:pt x="24253" y="7805"/>
                  <a:pt x="23988" y="7908"/>
                  <a:pt x="23738" y="8040"/>
                </a:cubicBezTo>
                <a:cubicBezTo>
                  <a:pt x="22987" y="8438"/>
                  <a:pt x="22310" y="8938"/>
                  <a:pt x="21633" y="9453"/>
                </a:cubicBezTo>
                <a:cubicBezTo>
                  <a:pt x="21236" y="9762"/>
                  <a:pt x="20839" y="10086"/>
                  <a:pt x="20441" y="10410"/>
                </a:cubicBezTo>
                <a:cubicBezTo>
                  <a:pt x="20824" y="9718"/>
                  <a:pt x="21251" y="9041"/>
                  <a:pt x="21663" y="8379"/>
                </a:cubicBezTo>
                <a:cubicBezTo>
                  <a:pt x="22148" y="7614"/>
                  <a:pt x="22619" y="6863"/>
                  <a:pt x="22884" y="5995"/>
                </a:cubicBezTo>
                <a:cubicBezTo>
                  <a:pt x="23061" y="5436"/>
                  <a:pt x="23134" y="4862"/>
                  <a:pt x="22840" y="4302"/>
                </a:cubicBezTo>
                <a:lnTo>
                  <a:pt x="22531" y="4052"/>
                </a:lnTo>
                <a:cubicBezTo>
                  <a:pt x="22404" y="4001"/>
                  <a:pt x="22278" y="3979"/>
                  <a:pt x="22155" y="3979"/>
                </a:cubicBezTo>
                <a:cubicBezTo>
                  <a:pt x="21922" y="3979"/>
                  <a:pt x="21698" y="4060"/>
                  <a:pt x="21486" y="4185"/>
                </a:cubicBezTo>
                <a:cubicBezTo>
                  <a:pt x="21354" y="4258"/>
                  <a:pt x="21236" y="4347"/>
                  <a:pt x="21118" y="4435"/>
                </a:cubicBezTo>
                <a:cubicBezTo>
                  <a:pt x="20221" y="5082"/>
                  <a:pt x="19602" y="5965"/>
                  <a:pt x="18999" y="6878"/>
                </a:cubicBezTo>
                <a:cubicBezTo>
                  <a:pt x="18734" y="7275"/>
                  <a:pt x="18484" y="7673"/>
                  <a:pt x="18219" y="8085"/>
                </a:cubicBezTo>
                <a:cubicBezTo>
                  <a:pt x="18190" y="7996"/>
                  <a:pt x="18219" y="7937"/>
                  <a:pt x="18234" y="7879"/>
                </a:cubicBezTo>
                <a:cubicBezTo>
                  <a:pt x="18440" y="6878"/>
                  <a:pt x="18675" y="5892"/>
                  <a:pt x="18690" y="4862"/>
                </a:cubicBezTo>
                <a:cubicBezTo>
                  <a:pt x="18705" y="4332"/>
                  <a:pt x="18705" y="3817"/>
                  <a:pt x="18528" y="3316"/>
                </a:cubicBezTo>
                <a:cubicBezTo>
                  <a:pt x="18340" y="2813"/>
                  <a:pt x="17861" y="2493"/>
                  <a:pt x="17340" y="2493"/>
                </a:cubicBezTo>
                <a:cubicBezTo>
                  <a:pt x="17251" y="2493"/>
                  <a:pt x="17161" y="2502"/>
                  <a:pt x="17071" y="2522"/>
                </a:cubicBezTo>
                <a:cubicBezTo>
                  <a:pt x="16453" y="2654"/>
                  <a:pt x="16071" y="3066"/>
                  <a:pt x="15791" y="3596"/>
                </a:cubicBezTo>
                <a:cubicBezTo>
                  <a:pt x="15452" y="4288"/>
                  <a:pt x="15320" y="5053"/>
                  <a:pt x="15114" y="5789"/>
                </a:cubicBezTo>
                <a:cubicBezTo>
                  <a:pt x="15055" y="6010"/>
                  <a:pt x="14996" y="6245"/>
                  <a:pt x="14937" y="6466"/>
                </a:cubicBezTo>
                <a:cubicBezTo>
                  <a:pt x="14937" y="5936"/>
                  <a:pt x="14981" y="5391"/>
                  <a:pt x="15011" y="4862"/>
                </a:cubicBezTo>
                <a:cubicBezTo>
                  <a:pt x="15099" y="3729"/>
                  <a:pt x="15202" y="2595"/>
                  <a:pt x="15099" y="1462"/>
                </a:cubicBezTo>
                <a:cubicBezTo>
                  <a:pt x="15070" y="1153"/>
                  <a:pt x="15011" y="859"/>
                  <a:pt x="14864" y="594"/>
                </a:cubicBezTo>
                <a:cubicBezTo>
                  <a:pt x="14662" y="209"/>
                  <a:pt x="14322" y="1"/>
                  <a:pt x="139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4"/>
          <p:cNvSpPr/>
          <p:nvPr/>
        </p:nvSpPr>
        <p:spPr>
          <a:xfrm flipH="1">
            <a:off x="8249125" y="390250"/>
            <a:ext cx="1692073" cy="2005156"/>
          </a:xfrm>
          <a:custGeom>
            <a:avLst/>
            <a:gdLst/>
            <a:ahLst/>
            <a:cxnLst/>
            <a:rect l="l" t="t" r="r" b="b"/>
            <a:pathLst>
              <a:path w="53143" h="62976" extrusionOk="0">
                <a:moveTo>
                  <a:pt x="27563" y="0"/>
                </a:moveTo>
                <a:cubicBezTo>
                  <a:pt x="24886" y="0"/>
                  <a:pt x="22247" y="1274"/>
                  <a:pt x="20884" y="3813"/>
                </a:cubicBezTo>
                <a:cubicBezTo>
                  <a:pt x="20162" y="5152"/>
                  <a:pt x="19912" y="6580"/>
                  <a:pt x="20045" y="8096"/>
                </a:cubicBezTo>
                <a:cubicBezTo>
                  <a:pt x="20236" y="10347"/>
                  <a:pt x="21163" y="12319"/>
                  <a:pt x="22429" y="14144"/>
                </a:cubicBezTo>
                <a:cubicBezTo>
                  <a:pt x="23120" y="15160"/>
                  <a:pt x="23915" y="16087"/>
                  <a:pt x="24769" y="16955"/>
                </a:cubicBezTo>
                <a:cubicBezTo>
                  <a:pt x="24842" y="17029"/>
                  <a:pt x="24931" y="17073"/>
                  <a:pt x="25004" y="17117"/>
                </a:cubicBezTo>
                <a:lnTo>
                  <a:pt x="24931" y="17191"/>
                </a:lnTo>
                <a:lnTo>
                  <a:pt x="24636" y="16955"/>
                </a:lnTo>
                <a:cubicBezTo>
                  <a:pt x="22311" y="15101"/>
                  <a:pt x="19942" y="13276"/>
                  <a:pt x="17455" y="11628"/>
                </a:cubicBezTo>
                <a:cubicBezTo>
                  <a:pt x="16321" y="10862"/>
                  <a:pt x="15159" y="10141"/>
                  <a:pt x="13849" y="9685"/>
                </a:cubicBezTo>
                <a:cubicBezTo>
                  <a:pt x="13067" y="9418"/>
                  <a:pt x="12264" y="9244"/>
                  <a:pt x="11451" y="9244"/>
                </a:cubicBezTo>
                <a:cubicBezTo>
                  <a:pt x="11055" y="9244"/>
                  <a:pt x="10658" y="9285"/>
                  <a:pt x="10258" y="9376"/>
                </a:cubicBezTo>
                <a:cubicBezTo>
                  <a:pt x="8478" y="9788"/>
                  <a:pt x="7433" y="10936"/>
                  <a:pt x="7006" y="12687"/>
                </a:cubicBezTo>
                <a:cubicBezTo>
                  <a:pt x="6682" y="14041"/>
                  <a:pt x="6859" y="15380"/>
                  <a:pt x="7241" y="16690"/>
                </a:cubicBezTo>
                <a:cubicBezTo>
                  <a:pt x="7815" y="18647"/>
                  <a:pt x="8816" y="20369"/>
                  <a:pt x="10067" y="21959"/>
                </a:cubicBezTo>
                <a:cubicBezTo>
                  <a:pt x="12245" y="24784"/>
                  <a:pt x="14658" y="27389"/>
                  <a:pt x="17175" y="29920"/>
                </a:cubicBezTo>
                <a:cubicBezTo>
                  <a:pt x="19427" y="32201"/>
                  <a:pt x="21767" y="34394"/>
                  <a:pt x="24180" y="36499"/>
                </a:cubicBezTo>
                <a:cubicBezTo>
                  <a:pt x="24239" y="36543"/>
                  <a:pt x="24283" y="36587"/>
                  <a:pt x="24312" y="36675"/>
                </a:cubicBezTo>
                <a:cubicBezTo>
                  <a:pt x="24254" y="36660"/>
                  <a:pt x="24180" y="36631"/>
                  <a:pt x="24106" y="36602"/>
                </a:cubicBezTo>
                <a:cubicBezTo>
                  <a:pt x="21457" y="35498"/>
                  <a:pt x="18809" y="34379"/>
                  <a:pt x="16145" y="33305"/>
                </a:cubicBezTo>
                <a:cubicBezTo>
                  <a:pt x="14320" y="32584"/>
                  <a:pt x="12436" y="32054"/>
                  <a:pt x="10494" y="31760"/>
                </a:cubicBezTo>
                <a:cubicBezTo>
                  <a:pt x="9622" y="31625"/>
                  <a:pt x="8751" y="31535"/>
                  <a:pt x="7883" y="31535"/>
                </a:cubicBezTo>
                <a:cubicBezTo>
                  <a:pt x="6948" y="31535"/>
                  <a:pt x="6016" y="31640"/>
                  <a:pt x="5093" y="31907"/>
                </a:cubicBezTo>
                <a:cubicBezTo>
                  <a:pt x="2900" y="32540"/>
                  <a:pt x="1296" y="33879"/>
                  <a:pt x="501" y="36042"/>
                </a:cubicBezTo>
                <a:cubicBezTo>
                  <a:pt x="1" y="37426"/>
                  <a:pt x="74" y="38824"/>
                  <a:pt x="457" y="40222"/>
                </a:cubicBezTo>
                <a:cubicBezTo>
                  <a:pt x="943" y="42032"/>
                  <a:pt x="1826" y="43621"/>
                  <a:pt x="2885" y="45137"/>
                </a:cubicBezTo>
                <a:cubicBezTo>
                  <a:pt x="4607" y="47624"/>
                  <a:pt x="6712" y="49758"/>
                  <a:pt x="8993" y="51715"/>
                </a:cubicBezTo>
                <a:cubicBezTo>
                  <a:pt x="14658" y="56587"/>
                  <a:pt x="21090" y="60118"/>
                  <a:pt x="28198" y="62400"/>
                </a:cubicBezTo>
                <a:cubicBezTo>
                  <a:pt x="29321" y="62762"/>
                  <a:pt x="30473" y="62975"/>
                  <a:pt x="31647" y="62975"/>
                </a:cubicBezTo>
                <a:cubicBezTo>
                  <a:pt x="31904" y="62975"/>
                  <a:pt x="32162" y="62965"/>
                  <a:pt x="32421" y="62944"/>
                </a:cubicBezTo>
                <a:cubicBezTo>
                  <a:pt x="35644" y="62679"/>
                  <a:pt x="38146" y="61266"/>
                  <a:pt x="39470" y="58220"/>
                </a:cubicBezTo>
                <a:cubicBezTo>
                  <a:pt x="40604" y="55601"/>
                  <a:pt x="40147" y="53099"/>
                  <a:pt x="38514" y="50788"/>
                </a:cubicBezTo>
                <a:cubicBezTo>
                  <a:pt x="37807" y="49788"/>
                  <a:pt x="36910" y="48993"/>
                  <a:pt x="35894" y="48316"/>
                </a:cubicBezTo>
                <a:cubicBezTo>
                  <a:pt x="35835" y="48272"/>
                  <a:pt x="35762" y="48213"/>
                  <a:pt x="35644" y="48139"/>
                </a:cubicBezTo>
                <a:lnTo>
                  <a:pt x="35644" y="48139"/>
                </a:lnTo>
                <a:cubicBezTo>
                  <a:pt x="36159" y="48213"/>
                  <a:pt x="36601" y="48286"/>
                  <a:pt x="37057" y="48331"/>
                </a:cubicBezTo>
                <a:cubicBezTo>
                  <a:pt x="37372" y="48358"/>
                  <a:pt x="37687" y="48374"/>
                  <a:pt x="38001" y="48374"/>
                </a:cubicBezTo>
                <a:cubicBezTo>
                  <a:pt x="38874" y="48374"/>
                  <a:pt x="39737" y="48250"/>
                  <a:pt x="40559" y="47904"/>
                </a:cubicBezTo>
                <a:cubicBezTo>
                  <a:pt x="42193" y="47212"/>
                  <a:pt x="43135" y="45917"/>
                  <a:pt x="43562" y="44239"/>
                </a:cubicBezTo>
                <a:cubicBezTo>
                  <a:pt x="44077" y="42223"/>
                  <a:pt x="43797" y="40281"/>
                  <a:pt x="42929" y="38426"/>
                </a:cubicBezTo>
                <a:cubicBezTo>
                  <a:pt x="42046" y="36484"/>
                  <a:pt x="40795" y="34806"/>
                  <a:pt x="39176" y="33423"/>
                </a:cubicBezTo>
                <a:cubicBezTo>
                  <a:pt x="39147" y="33408"/>
                  <a:pt x="39147" y="33393"/>
                  <a:pt x="39088" y="33320"/>
                </a:cubicBezTo>
                <a:lnTo>
                  <a:pt x="39088" y="33320"/>
                </a:lnTo>
                <a:cubicBezTo>
                  <a:pt x="39206" y="33364"/>
                  <a:pt x="39279" y="33379"/>
                  <a:pt x="39353" y="33408"/>
                </a:cubicBezTo>
                <a:cubicBezTo>
                  <a:pt x="39980" y="33630"/>
                  <a:pt x="40618" y="33779"/>
                  <a:pt x="41284" y="33779"/>
                </a:cubicBezTo>
                <a:cubicBezTo>
                  <a:pt x="41414" y="33779"/>
                  <a:pt x="41545" y="33773"/>
                  <a:pt x="41678" y="33761"/>
                </a:cubicBezTo>
                <a:cubicBezTo>
                  <a:pt x="42767" y="33644"/>
                  <a:pt x="43562" y="33099"/>
                  <a:pt x="44136" y="32201"/>
                </a:cubicBezTo>
                <a:cubicBezTo>
                  <a:pt x="44503" y="31642"/>
                  <a:pt x="44724" y="31024"/>
                  <a:pt x="44857" y="30332"/>
                </a:cubicBezTo>
                <a:cubicBezTo>
                  <a:pt x="44945" y="30391"/>
                  <a:pt x="45004" y="30435"/>
                  <a:pt x="45063" y="30479"/>
                </a:cubicBezTo>
                <a:cubicBezTo>
                  <a:pt x="45857" y="31083"/>
                  <a:pt x="46711" y="31539"/>
                  <a:pt x="47712" y="31672"/>
                </a:cubicBezTo>
                <a:cubicBezTo>
                  <a:pt x="47947" y="31706"/>
                  <a:pt x="48176" y="31723"/>
                  <a:pt x="48399" y="31723"/>
                </a:cubicBezTo>
                <a:cubicBezTo>
                  <a:pt x="49615" y="31723"/>
                  <a:pt x="50655" y="31221"/>
                  <a:pt x="51538" y="30288"/>
                </a:cubicBezTo>
                <a:cubicBezTo>
                  <a:pt x="52362" y="29390"/>
                  <a:pt x="52804" y="28316"/>
                  <a:pt x="53010" y="27139"/>
                </a:cubicBezTo>
                <a:cubicBezTo>
                  <a:pt x="53068" y="26815"/>
                  <a:pt x="53098" y="26491"/>
                  <a:pt x="53142" y="26168"/>
                </a:cubicBezTo>
                <a:lnTo>
                  <a:pt x="53142" y="25461"/>
                </a:lnTo>
                <a:cubicBezTo>
                  <a:pt x="53083" y="25064"/>
                  <a:pt x="53054" y="24666"/>
                  <a:pt x="52980" y="24284"/>
                </a:cubicBezTo>
                <a:cubicBezTo>
                  <a:pt x="52730" y="22842"/>
                  <a:pt x="52112" y="21561"/>
                  <a:pt x="51347" y="20340"/>
                </a:cubicBezTo>
                <a:cubicBezTo>
                  <a:pt x="50007" y="18221"/>
                  <a:pt x="48418" y="16263"/>
                  <a:pt x="46755" y="14394"/>
                </a:cubicBezTo>
                <a:cubicBezTo>
                  <a:pt x="42826" y="9965"/>
                  <a:pt x="38470" y="5977"/>
                  <a:pt x="33819" y="2297"/>
                </a:cubicBezTo>
                <a:cubicBezTo>
                  <a:pt x="32392" y="1164"/>
                  <a:pt x="30788" y="414"/>
                  <a:pt x="28978" y="119"/>
                </a:cubicBezTo>
                <a:cubicBezTo>
                  <a:pt x="28509" y="40"/>
                  <a:pt x="28035" y="0"/>
                  <a:pt x="275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 rot="3485743" flipH="1">
            <a:off x="-130945" y="-467570"/>
            <a:ext cx="1692073" cy="2005156"/>
          </a:xfrm>
          <a:custGeom>
            <a:avLst/>
            <a:gdLst/>
            <a:ahLst/>
            <a:cxnLst/>
            <a:rect l="l" t="t" r="r" b="b"/>
            <a:pathLst>
              <a:path w="53143" h="62976" extrusionOk="0">
                <a:moveTo>
                  <a:pt x="27563" y="0"/>
                </a:moveTo>
                <a:cubicBezTo>
                  <a:pt x="24886" y="0"/>
                  <a:pt x="22247" y="1274"/>
                  <a:pt x="20884" y="3813"/>
                </a:cubicBezTo>
                <a:cubicBezTo>
                  <a:pt x="20162" y="5152"/>
                  <a:pt x="19912" y="6580"/>
                  <a:pt x="20045" y="8096"/>
                </a:cubicBezTo>
                <a:cubicBezTo>
                  <a:pt x="20236" y="10347"/>
                  <a:pt x="21163" y="12319"/>
                  <a:pt x="22429" y="14144"/>
                </a:cubicBezTo>
                <a:cubicBezTo>
                  <a:pt x="23120" y="15160"/>
                  <a:pt x="23915" y="16087"/>
                  <a:pt x="24769" y="16955"/>
                </a:cubicBezTo>
                <a:cubicBezTo>
                  <a:pt x="24842" y="17029"/>
                  <a:pt x="24931" y="17073"/>
                  <a:pt x="25004" y="17117"/>
                </a:cubicBezTo>
                <a:lnTo>
                  <a:pt x="24931" y="17191"/>
                </a:lnTo>
                <a:lnTo>
                  <a:pt x="24636" y="16955"/>
                </a:lnTo>
                <a:cubicBezTo>
                  <a:pt x="22311" y="15101"/>
                  <a:pt x="19942" y="13276"/>
                  <a:pt x="17455" y="11628"/>
                </a:cubicBezTo>
                <a:cubicBezTo>
                  <a:pt x="16321" y="10862"/>
                  <a:pt x="15159" y="10141"/>
                  <a:pt x="13849" y="9685"/>
                </a:cubicBezTo>
                <a:cubicBezTo>
                  <a:pt x="13067" y="9418"/>
                  <a:pt x="12264" y="9244"/>
                  <a:pt x="11451" y="9244"/>
                </a:cubicBezTo>
                <a:cubicBezTo>
                  <a:pt x="11055" y="9244"/>
                  <a:pt x="10658" y="9285"/>
                  <a:pt x="10258" y="9376"/>
                </a:cubicBezTo>
                <a:cubicBezTo>
                  <a:pt x="8478" y="9788"/>
                  <a:pt x="7433" y="10936"/>
                  <a:pt x="7006" y="12687"/>
                </a:cubicBezTo>
                <a:cubicBezTo>
                  <a:pt x="6682" y="14041"/>
                  <a:pt x="6859" y="15380"/>
                  <a:pt x="7241" y="16690"/>
                </a:cubicBezTo>
                <a:cubicBezTo>
                  <a:pt x="7815" y="18647"/>
                  <a:pt x="8816" y="20369"/>
                  <a:pt x="10067" y="21959"/>
                </a:cubicBezTo>
                <a:cubicBezTo>
                  <a:pt x="12245" y="24784"/>
                  <a:pt x="14658" y="27389"/>
                  <a:pt x="17175" y="29920"/>
                </a:cubicBezTo>
                <a:cubicBezTo>
                  <a:pt x="19427" y="32201"/>
                  <a:pt x="21767" y="34394"/>
                  <a:pt x="24180" y="36499"/>
                </a:cubicBezTo>
                <a:cubicBezTo>
                  <a:pt x="24239" y="36543"/>
                  <a:pt x="24283" y="36587"/>
                  <a:pt x="24312" y="36675"/>
                </a:cubicBezTo>
                <a:cubicBezTo>
                  <a:pt x="24254" y="36660"/>
                  <a:pt x="24180" y="36631"/>
                  <a:pt x="24106" y="36602"/>
                </a:cubicBezTo>
                <a:cubicBezTo>
                  <a:pt x="21457" y="35498"/>
                  <a:pt x="18809" y="34379"/>
                  <a:pt x="16145" y="33305"/>
                </a:cubicBezTo>
                <a:cubicBezTo>
                  <a:pt x="14320" y="32584"/>
                  <a:pt x="12436" y="32054"/>
                  <a:pt x="10494" y="31760"/>
                </a:cubicBezTo>
                <a:cubicBezTo>
                  <a:pt x="9622" y="31625"/>
                  <a:pt x="8751" y="31535"/>
                  <a:pt x="7883" y="31535"/>
                </a:cubicBezTo>
                <a:cubicBezTo>
                  <a:pt x="6948" y="31535"/>
                  <a:pt x="6016" y="31640"/>
                  <a:pt x="5093" y="31907"/>
                </a:cubicBezTo>
                <a:cubicBezTo>
                  <a:pt x="2900" y="32540"/>
                  <a:pt x="1296" y="33879"/>
                  <a:pt x="501" y="36042"/>
                </a:cubicBezTo>
                <a:cubicBezTo>
                  <a:pt x="1" y="37426"/>
                  <a:pt x="74" y="38824"/>
                  <a:pt x="457" y="40222"/>
                </a:cubicBezTo>
                <a:cubicBezTo>
                  <a:pt x="943" y="42032"/>
                  <a:pt x="1826" y="43621"/>
                  <a:pt x="2885" y="45137"/>
                </a:cubicBezTo>
                <a:cubicBezTo>
                  <a:pt x="4607" y="47624"/>
                  <a:pt x="6712" y="49758"/>
                  <a:pt x="8993" y="51715"/>
                </a:cubicBezTo>
                <a:cubicBezTo>
                  <a:pt x="14658" y="56587"/>
                  <a:pt x="21090" y="60118"/>
                  <a:pt x="28198" y="62400"/>
                </a:cubicBezTo>
                <a:cubicBezTo>
                  <a:pt x="29321" y="62762"/>
                  <a:pt x="30473" y="62975"/>
                  <a:pt x="31647" y="62975"/>
                </a:cubicBezTo>
                <a:cubicBezTo>
                  <a:pt x="31904" y="62975"/>
                  <a:pt x="32162" y="62965"/>
                  <a:pt x="32421" y="62944"/>
                </a:cubicBezTo>
                <a:cubicBezTo>
                  <a:pt x="35644" y="62679"/>
                  <a:pt x="38146" y="61266"/>
                  <a:pt x="39470" y="58220"/>
                </a:cubicBezTo>
                <a:cubicBezTo>
                  <a:pt x="40604" y="55601"/>
                  <a:pt x="40147" y="53099"/>
                  <a:pt x="38514" y="50788"/>
                </a:cubicBezTo>
                <a:cubicBezTo>
                  <a:pt x="37807" y="49788"/>
                  <a:pt x="36910" y="48993"/>
                  <a:pt x="35894" y="48316"/>
                </a:cubicBezTo>
                <a:cubicBezTo>
                  <a:pt x="35835" y="48272"/>
                  <a:pt x="35762" y="48213"/>
                  <a:pt x="35644" y="48139"/>
                </a:cubicBezTo>
                <a:lnTo>
                  <a:pt x="35644" y="48139"/>
                </a:lnTo>
                <a:cubicBezTo>
                  <a:pt x="36159" y="48213"/>
                  <a:pt x="36601" y="48286"/>
                  <a:pt x="37057" y="48331"/>
                </a:cubicBezTo>
                <a:cubicBezTo>
                  <a:pt x="37372" y="48358"/>
                  <a:pt x="37687" y="48374"/>
                  <a:pt x="38001" y="48374"/>
                </a:cubicBezTo>
                <a:cubicBezTo>
                  <a:pt x="38874" y="48374"/>
                  <a:pt x="39737" y="48250"/>
                  <a:pt x="40559" y="47904"/>
                </a:cubicBezTo>
                <a:cubicBezTo>
                  <a:pt x="42193" y="47212"/>
                  <a:pt x="43135" y="45917"/>
                  <a:pt x="43562" y="44239"/>
                </a:cubicBezTo>
                <a:cubicBezTo>
                  <a:pt x="44077" y="42223"/>
                  <a:pt x="43797" y="40281"/>
                  <a:pt x="42929" y="38426"/>
                </a:cubicBezTo>
                <a:cubicBezTo>
                  <a:pt x="42046" y="36484"/>
                  <a:pt x="40795" y="34806"/>
                  <a:pt x="39176" y="33423"/>
                </a:cubicBezTo>
                <a:cubicBezTo>
                  <a:pt x="39147" y="33408"/>
                  <a:pt x="39147" y="33393"/>
                  <a:pt x="39088" y="33320"/>
                </a:cubicBezTo>
                <a:lnTo>
                  <a:pt x="39088" y="33320"/>
                </a:lnTo>
                <a:cubicBezTo>
                  <a:pt x="39206" y="33364"/>
                  <a:pt x="39279" y="33379"/>
                  <a:pt x="39353" y="33408"/>
                </a:cubicBezTo>
                <a:cubicBezTo>
                  <a:pt x="39980" y="33630"/>
                  <a:pt x="40618" y="33779"/>
                  <a:pt x="41284" y="33779"/>
                </a:cubicBezTo>
                <a:cubicBezTo>
                  <a:pt x="41414" y="33779"/>
                  <a:pt x="41545" y="33773"/>
                  <a:pt x="41678" y="33761"/>
                </a:cubicBezTo>
                <a:cubicBezTo>
                  <a:pt x="42767" y="33644"/>
                  <a:pt x="43562" y="33099"/>
                  <a:pt x="44136" y="32201"/>
                </a:cubicBezTo>
                <a:cubicBezTo>
                  <a:pt x="44503" y="31642"/>
                  <a:pt x="44724" y="31024"/>
                  <a:pt x="44857" y="30332"/>
                </a:cubicBezTo>
                <a:cubicBezTo>
                  <a:pt x="44945" y="30391"/>
                  <a:pt x="45004" y="30435"/>
                  <a:pt x="45063" y="30479"/>
                </a:cubicBezTo>
                <a:cubicBezTo>
                  <a:pt x="45857" y="31083"/>
                  <a:pt x="46711" y="31539"/>
                  <a:pt x="47712" y="31672"/>
                </a:cubicBezTo>
                <a:cubicBezTo>
                  <a:pt x="47947" y="31706"/>
                  <a:pt x="48176" y="31723"/>
                  <a:pt x="48399" y="31723"/>
                </a:cubicBezTo>
                <a:cubicBezTo>
                  <a:pt x="49615" y="31723"/>
                  <a:pt x="50655" y="31221"/>
                  <a:pt x="51538" y="30288"/>
                </a:cubicBezTo>
                <a:cubicBezTo>
                  <a:pt x="52362" y="29390"/>
                  <a:pt x="52804" y="28316"/>
                  <a:pt x="53010" y="27139"/>
                </a:cubicBezTo>
                <a:cubicBezTo>
                  <a:pt x="53068" y="26815"/>
                  <a:pt x="53098" y="26491"/>
                  <a:pt x="53142" y="26168"/>
                </a:cubicBezTo>
                <a:lnTo>
                  <a:pt x="53142" y="25461"/>
                </a:lnTo>
                <a:cubicBezTo>
                  <a:pt x="53083" y="25064"/>
                  <a:pt x="53054" y="24666"/>
                  <a:pt x="52980" y="24284"/>
                </a:cubicBezTo>
                <a:cubicBezTo>
                  <a:pt x="52730" y="22842"/>
                  <a:pt x="52112" y="21561"/>
                  <a:pt x="51347" y="20340"/>
                </a:cubicBezTo>
                <a:cubicBezTo>
                  <a:pt x="50007" y="18221"/>
                  <a:pt x="48418" y="16263"/>
                  <a:pt x="46755" y="14394"/>
                </a:cubicBezTo>
                <a:cubicBezTo>
                  <a:pt x="42826" y="9965"/>
                  <a:pt x="38470" y="5977"/>
                  <a:pt x="33819" y="2297"/>
                </a:cubicBezTo>
                <a:cubicBezTo>
                  <a:pt x="32392" y="1164"/>
                  <a:pt x="30788" y="414"/>
                  <a:pt x="28978" y="119"/>
                </a:cubicBezTo>
                <a:cubicBezTo>
                  <a:pt x="28509" y="40"/>
                  <a:pt x="28035" y="0"/>
                  <a:pt x="275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hasCustomPrompt="1"/>
          </p:nvPr>
        </p:nvSpPr>
        <p:spPr>
          <a:xfrm>
            <a:off x="715100" y="1519450"/>
            <a:ext cx="48381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1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715100" y="3030600"/>
            <a:ext cx="4838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p16"/>
          <p:cNvSpPr/>
          <p:nvPr/>
        </p:nvSpPr>
        <p:spPr>
          <a:xfrm rot="-4620881">
            <a:off x="1365941" y="-864758"/>
            <a:ext cx="1839656" cy="2799522"/>
          </a:xfrm>
          <a:custGeom>
            <a:avLst/>
            <a:gdLst/>
            <a:ahLst/>
            <a:cxnLst/>
            <a:rect l="l" t="t" r="r" b="b"/>
            <a:pathLst>
              <a:path w="33890" h="43546" extrusionOk="0">
                <a:moveTo>
                  <a:pt x="19983" y="14145"/>
                </a:moveTo>
                <a:cubicBezTo>
                  <a:pt x="20306" y="14145"/>
                  <a:pt x="20596" y="14278"/>
                  <a:pt x="20836" y="14518"/>
                </a:cubicBezTo>
                <a:cubicBezTo>
                  <a:pt x="20998" y="14695"/>
                  <a:pt x="20983" y="14813"/>
                  <a:pt x="20807" y="14960"/>
                </a:cubicBezTo>
                <a:cubicBezTo>
                  <a:pt x="20630" y="15107"/>
                  <a:pt x="20424" y="15195"/>
                  <a:pt x="20218" y="15284"/>
                </a:cubicBezTo>
                <a:cubicBezTo>
                  <a:pt x="19597" y="15548"/>
                  <a:pt x="18953" y="15717"/>
                  <a:pt x="18231" y="15717"/>
                </a:cubicBezTo>
                <a:cubicBezTo>
                  <a:pt x="18149" y="15717"/>
                  <a:pt x="18066" y="15715"/>
                  <a:pt x="17981" y="15710"/>
                </a:cubicBezTo>
                <a:lnTo>
                  <a:pt x="17466" y="15710"/>
                </a:lnTo>
                <a:cubicBezTo>
                  <a:pt x="17422" y="15710"/>
                  <a:pt x="17363" y="15710"/>
                  <a:pt x="17348" y="15666"/>
                </a:cubicBezTo>
                <a:cubicBezTo>
                  <a:pt x="17348" y="15637"/>
                  <a:pt x="17378" y="15593"/>
                  <a:pt x="17393" y="15563"/>
                </a:cubicBezTo>
                <a:cubicBezTo>
                  <a:pt x="18084" y="14916"/>
                  <a:pt x="18805" y="14327"/>
                  <a:pt x="19762" y="14165"/>
                </a:cubicBezTo>
                <a:cubicBezTo>
                  <a:pt x="19837" y="14152"/>
                  <a:pt x="19911" y="14145"/>
                  <a:pt x="19983" y="14145"/>
                </a:cubicBezTo>
                <a:close/>
                <a:moveTo>
                  <a:pt x="22516" y="25602"/>
                </a:moveTo>
                <a:cubicBezTo>
                  <a:pt x="22603" y="25602"/>
                  <a:pt x="22691" y="25606"/>
                  <a:pt x="22779" y="25615"/>
                </a:cubicBezTo>
                <a:cubicBezTo>
                  <a:pt x="22955" y="25629"/>
                  <a:pt x="23073" y="25732"/>
                  <a:pt x="23176" y="25865"/>
                </a:cubicBezTo>
                <a:cubicBezTo>
                  <a:pt x="23279" y="25983"/>
                  <a:pt x="23250" y="26071"/>
                  <a:pt x="23103" y="26130"/>
                </a:cubicBezTo>
                <a:cubicBezTo>
                  <a:pt x="23019" y="26158"/>
                  <a:pt x="22935" y="26168"/>
                  <a:pt x="22854" y="26168"/>
                </a:cubicBezTo>
                <a:cubicBezTo>
                  <a:pt x="22808" y="26168"/>
                  <a:pt x="22763" y="26165"/>
                  <a:pt x="22720" y="26159"/>
                </a:cubicBezTo>
                <a:cubicBezTo>
                  <a:pt x="22293" y="26056"/>
                  <a:pt x="21881" y="25938"/>
                  <a:pt x="21484" y="25762"/>
                </a:cubicBezTo>
                <a:cubicBezTo>
                  <a:pt x="21825" y="25668"/>
                  <a:pt x="22167" y="25602"/>
                  <a:pt x="22516" y="25602"/>
                </a:cubicBezTo>
                <a:close/>
                <a:moveTo>
                  <a:pt x="124" y="1"/>
                </a:moveTo>
                <a:cubicBezTo>
                  <a:pt x="29" y="1"/>
                  <a:pt x="0" y="62"/>
                  <a:pt x="12" y="185"/>
                </a:cubicBezTo>
                <a:cubicBezTo>
                  <a:pt x="27" y="302"/>
                  <a:pt x="12" y="420"/>
                  <a:pt x="12" y="538"/>
                </a:cubicBezTo>
                <a:cubicBezTo>
                  <a:pt x="27" y="597"/>
                  <a:pt x="42" y="656"/>
                  <a:pt x="57" y="714"/>
                </a:cubicBezTo>
                <a:cubicBezTo>
                  <a:pt x="145" y="1774"/>
                  <a:pt x="336" y="2804"/>
                  <a:pt x="645" y="3820"/>
                </a:cubicBezTo>
                <a:cubicBezTo>
                  <a:pt x="1514" y="6675"/>
                  <a:pt x="3073" y="9088"/>
                  <a:pt x="5237" y="11104"/>
                </a:cubicBezTo>
                <a:cubicBezTo>
                  <a:pt x="7430" y="13135"/>
                  <a:pt x="9976" y="14504"/>
                  <a:pt x="12860" y="15269"/>
                </a:cubicBezTo>
                <a:cubicBezTo>
                  <a:pt x="14067" y="15593"/>
                  <a:pt x="15318" y="15740"/>
                  <a:pt x="16569" y="15887"/>
                </a:cubicBezTo>
                <a:cubicBezTo>
                  <a:pt x="16716" y="15902"/>
                  <a:pt x="16760" y="15931"/>
                  <a:pt x="16672" y="16078"/>
                </a:cubicBezTo>
                <a:cubicBezTo>
                  <a:pt x="15980" y="17138"/>
                  <a:pt x="15700" y="18301"/>
                  <a:pt x="15789" y="19566"/>
                </a:cubicBezTo>
                <a:cubicBezTo>
                  <a:pt x="15906" y="21317"/>
                  <a:pt x="16657" y="22760"/>
                  <a:pt x="17937" y="23937"/>
                </a:cubicBezTo>
                <a:cubicBezTo>
                  <a:pt x="18688" y="24643"/>
                  <a:pt x="19556" y="25203"/>
                  <a:pt x="20483" y="25644"/>
                </a:cubicBezTo>
                <a:cubicBezTo>
                  <a:pt x="20542" y="25674"/>
                  <a:pt x="20616" y="25674"/>
                  <a:pt x="20630" y="25777"/>
                </a:cubicBezTo>
                <a:cubicBezTo>
                  <a:pt x="20571" y="25821"/>
                  <a:pt x="20498" y="25850"/>
                  <a:pt x="20424" y="25894"/>
                </a:cubicBezTo>
                <a:cubicBezTo>
                  <a:pt x="18997" y="26748"/>
                  <a:pt x="17819" y="27866"/>
                  <a:pt x="17025" y="29323"/>
                </a:cubicBezTo>
                <a:cubicBezTo>
                  <a:pt x="16024" y="31148"/>
                  <a:pt x="15877" y="33091"/>
                  <a:pt x="16348" y="35077"/>
                </a:cubicBezTo>
                <a:cubicBezTo>
                  <a:pt x="17113" y="38330"/>
                  <a:pt x="19085" y="40655"/>
                  <a:pt x="21955" y="42230"/>
                </a:cubicBezTo>
                <a:cubicBezTo>
                  <a:pt x="23574" y="43118"/>
                  <a:pt x="25275" y="43546"/>
                  <a:pt x="27041" y="43546"/>
                </a:cubicBezTo>
                <a:cubicBezTo>
                  <a:pt x="27763" y="43546"/>
                  <a:pt x="28496" y="43474"/>
                  <a:pt x="29239" y="43333"/>
                </a:cubicBezTo>
                <a:cubicBezTo>
                  <a:pt x="30799" y="43024"/>
                  <a:pt x="32242" y="42406"/>
                  <a:pt x="33551" y="41464"/>
                </a:cubicBezTo>
                <a:cubicBezTo>
                  <a:pt x="33654" y="41376"/>
                  <a:pt x="33890" y="41288"/>
                  <a:pt x="33772" y="41126"/>
                </a:cubicBezTo>
                <a:cubicBezTo>
                  <a:pt x="33740" y="41082"/>
                  <a:pt x="33708" y="41065"/>
                  <a:pt x="33674" y="41065"/>
                </a:cubicBezTo>
                <a:cubicBezTo>
                  <a:pt x="33584" y="41065"/>
                  <a:pt x="33490" y="41190"/>
                  <a:pt x="33404" y="41244"/>
                </a:cubicBezTo>
                <a:cubicBezTo>
                  <a:pt x="31520" y="42574"/>
                  <a:pt x="29466" y="43293"/>
                  <a:pt x="27257" y="43293"/>
                </a:cubicBezTo>
                <a:cubicBezTo>
                  <a:pt x="26706" y="43293"/>
                  <a:pt x="26145" y="43248"/>
                  <a:pt x="25575" y="43157"/>
                </a:cubicBezTo>
                <a:cubicBezTo>
                  <a:pt x="21705" y="42539"/>
                  <a:pt x="18894" y="40405"/>
                  <a:pt x="17216" y="36858"/>
                </a:cubicBezTo>
                <a:cubicBezTo>
                  <a:pt x="16480" y="35313"/>
                  <a:pt x="16201" y="33665"/>
                  <a:pt x="16436" y="31957"/>
                </a:cubicBezTo>
                <a:cubicBezTo>
                  <a:pt x="16819" y="29191"/>
                  <a:pt x="18467" y="27322"/>
                  <a:pt x="20807" y="25983"/>
                </a:cubicBezTo>
                <a:cubicBezTo>
                  <a:pt x="20885" y="25944"/>
                  <a:pt x="20958" y="25925"/>
                  <a:pt x="21032" y="25925"/>
                </a:cubicBezTo>
                <a:cubicBezTo>
                  <a:pt x="21098" y="25925"/>
                  <a:pt x="21164" y="25940"/>
                  <a:pt x="21234" y="25968"/>
                </a:cubicBezTo>
                <a:cubicBezTo>
                  <a:pt x="21646" y="26144"/>
                  <a:pt x="22072" y="26277"/>
                  <a:pt x="22514" y="26380"/>
                </a:cubicBezTo>
                <a:cubicBezTo>
                  <a:pt x="22638" y="26405"/>
                  <a:pt x="22761" y="26425"/>
                  <a:pt x="22882" y="26425"/>
                </a:cubicBezTo>
                <a:cubicBezTo>
                  <a:pt x="22977" y="26425"/>
                  <a:pt x="23071" y="26412"/>
                  <a:pt x="23162" y="26380"/>
                </a:cubicBezTo>
                <a:cubicBezTo>
                  <a:pt x="23515" y="26277"/>
                  <a:pt x="23603" y="25968"/>
                  <a:pt x="23382" y="25688"/>
                </a:cubicBezTo>
                <a:cubicBezTo>
                  <a:pt x="23235" y="25512"/>
                  <a:pt x="23058" y="25394"/>
                  <a:pt x="22823" y="25364"/>
                </a:cubicBezTo>
                <a:cubicBezTo>
                  <a:pt x="22707" y="25349"/>
                  <a:pt x="22591" y="25342"/>
                  <a:pt x="22475" y="25342"/>
                </a:cubicBezTo>
                <a:cubicBezTo>
                  <a:pt x="22048" y="25342"/>
                  <a:pt x="21624" y="25437"/>
                  <a:pt x="21219" y="25541"/>
                </a:cubicBezTo>
                <a:cubicBezTo>
                  <a:pt x="21151" y="25562"/>
                  <a:pt x="21089" y="25573"/>
                  <a:pt x="21027" y="25573"/>
                </a:cubicBezTo>
                <a:cubicBezTo>
                  <a:pt x="20956" y="25573"/>
                  <a:pt x="20886" y="25558"/>
                  <a:pt x="20807" y="25526"/>
                </a:cubicBezTo>
                <a:cubicBezTo>
                  <a:pt x="20218" y="25247"/>
                  <a:pt x="19644" y="24938"/>
                  <a:pt x="19100" y="24555"/>
                </a:cubicBezTo>
                <a:cubicBezTo>
                  <a:pt x="17967" y="23760"/>
                  <a:pt x="17010" y="22804"/>
                  <a:pt x="16480" y="21479"/>
                </a:cubicBezTo>
                <a:cubicBezTo>
                  <a:pt x="15803" y="19758"/>
                  <a:pt x="15833" y="18065"/>
                  <a:pt x="16760" y="16402"/>
                </a:cubicBezTo>
                <a:cubicBezTo>
                  <a:pt x="16941" y="16079"/>
                  <a:pt x="17155" y="15938"/>
                  <a:pt x="17494" y="15938"/>
                </a:cubicBezTo>
                <a:cubicBezTo>
                  <a:pt x="17541" y="15938"/>
                  <a:pt x="17591" y="15941"/>
                  <a:pt x="17643" y="15946"/>
                </a:cubicBezTo>
                <a:cubicBezTo>
                  <a:pt x="17835" y="15972"/>
                  <a:pt x="18026" y="15984"/>
                  <a:pt x="18215" y="15984"/>
                </a:cubicBezTo>
                <a:cubicBezTo>
                  <a:pt x="18886" y="15984"/>
                  <a:pt x="19543" y="15830"/>
                  <a:pt x="20174" y="15578"/>
                </a:cubicBezTo>
                <a:cubicBezTo>
                  <a:pt x="20468" y="15460"/>
                  <a:pt x="20777" y="15343"/>
                  <a:pt x="21013" y="15122"/>
                </a:cubicBezTo>
                <a:cubicBezTo>
                  <a:pt x="21263" y="14886"/>
                  <a:pt x="21263" y="14592"/>
                  <a:pt x="21028" y="14357"/>
                </a:cubicBezTo>
                <a:cubicBezTo>
                  <a:pt x="20714" y="14043"/>
                  <a:pt x="20349" y="13883"/>
                  <a:pt x="19952" y="13883"/>
                </a:cubicBezTo>
                <a:cubicBezTo>
                  <a:pt x="19828" y="13883"/>
                  <a:pt x="19700" y="13898"/>
                  <a:pt x="19571" y="13930"/>
                </a:cubicBezTo>
                <a:cubicBezTo>
                  <a:pt x="18570" y="14180"/>
                  <a:pt x="17805" y="14783"/>
                  <a:pt x="17113" y="15504"/>
                </a:cubicBezTo>
                <a:cubicBezTo>
                  <a:pt x="17028" y="15602"/>
                  <a:pt x="16942" y="15659"/>
                  <a:pt x="16832" y="15659"/>
                </a:cubicBezTo>
                <a:cubicBezTo>
                  <a:pt x="16809" y="15659"/>
                  <a:pt x="16785" y="15657"/>
                  <a:pt x="16760" y="15652"/>
                </a:cubicBezTo>
                <a:cubicBezTo>
                  <a:pt x="16318" y="15593"/>
                  <a:pt x="15862" y="15549"/>
                  <a:pt x="15421" y="15490"/>
                </a:cubicBezTo>
                <a:cubicBezTo>
                  <a:pt x="12992" y="15195"/>
                  <a:pt x="10697" y="14474"/>
                  <a:pt x="8563" y="13238"/>
                </a:cubicBezTo>
                <a:cubicBezTo>
                  <a:pt x="5752" y="11605"/>
                  <a:pt x="3530" y="9368"/>
                  <a:pt x="1999" y="6483"/>
                </a:cubicBezTo>
                <a:cubicBezTo>
                  <a:pt x="984" y="4555"/>
                  <a:pt x="410" y="2510"/>
                  <a:pt x="277" y="332"/>
                </a:cubicBezTo>
                <a:cubicBezTo>
                  <a:pt x="277" y="214"/>
                  <a:pt x="263" y="111"/>
                  <a:pt x="189" y="23"/>
                </a:cubicBezTo>
                <a:lnTo>
                  <a:pt x="189" y="8"/>
                </a:lnTo>
                <a:cubicBezTo>
                  <a:pt x="165" y="3"/>
                  <a:pt x="143" y="1"/>
                  <a:pt x="124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subTitle" idx="1"/>
          </p:nvPr>
        </p:nvSpPr>
        <p:spPr>
          <a:xfrm>
            <a:off x="718515" y="2245164"/>
            <a:ext cx="2444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2"/>
          </p:nvPr>
        </p:nvSpPr>
        <p:spPr>
          <a:xfrm>
            <a:off x="3349650" y="2245164"/>
            <a:ext cx="2444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3"/>
          </p:nvPr>
        </p:nvSpPr>
        <p:spPr>
          <a:xfrm>
            <a:off x="5980785" y="2245164"/>
            <a:ext cx="2444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4"/>
          </p:nvPr>
        </p:nvSpPr>
        <p:spPr>
          <a:xfrm>
            <a:off x="718515" y="3818900"/>
            <a:ext cx="2444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5"/>
          </p:nvPr>
        </p:nvSpPr>
        <p:spPr>
          <a:xfrm>
            <a:off x="3349650" y="3818900"/>
            <a:ext cx="2444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6"/>
          </p:nvPr>
        </p:nvSpPr>
        <p:spPr>
          <a:xfrm>
            <a:off x="5980785" y="3818900"/>
            <a:ext cx="2444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7"/>
          </p:nvPr>
        </p:nvSpPr>
        <p:spPr>
          <a:xfrm>
            <a:off x="718515" y="1820258"/>
            <a:ext cx="2444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8"/>
          </p:nvPr>
        </p:nvSpPr>
        <p:spPr>
          <a:xfrm>
            <a:off x="3349650" y="1820258"/>
            <a:ext cx="2444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9"/>
          </p:nvPr>
        </p:nvSpPr>
        <p:spPr>
          <a:xfrm>
            <a:off x="5980785" y="1820258"/>
            <a:ext cx="2444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13"/>
          </p:nvPr>
        </p:nvSpPr>
        <p:spPr>
          <a:xfrm>
            <a:off x="718515" y="3397817"/>
            <a:ext cx="2444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4"/>
          </p:nvPr>
        </p:nvSpPr>
        <p:spPr>
          <a:xfrm>
            <a:off x="3349650" y="3397817"/>
            <a:ext cx="2444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15"/>
          </p:nvPr>
        </p:nvSpPr>
        <p:spPr>
          <a:xfrm>
            <a:off x="5980785" y="3397817"/>
            <a:ext cx="2444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title" idx="16" hasCustomPrompt="1"/>
          </p:nvPr>
        </p:nvSpPr>
        <p:spPr>
          <a:xfrm>
            <a:off x="1191165" y="1447725"/>
            <a:ext cx="1499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96" name="Google Shape;96;p18"/>
          <p:cNvSpPr txBox="1">
            <a:spLocks noGrp="1"/>
          </p:cNvSpPr>
          <p:nvPr>
            <p:ph type="title" idx="17" hasCustomPrompt="1"/>
          </p:nvPr>
        </p:nvSpPr>
        <p:spPr>
          <a:xfrm>
            <a:off x="3822300" y="1447725"/>
            <a:ext cx="1499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 idx="18" hasCustomPrompt="1"/>
          </p:nvPr>
        </p:nvSpPr>
        <p:spPr>
          <a:xfrm>
            <a:off x="6453435" y="1447725"/>
            <a:ext cx="1499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 idx="19" hasCustomPrompt="1"/>
          </p:nvPr>
        </p:nvSpPr>
        <p:spPr>
          <a:xfrm>
            <a:off x="1191165" y="3025633"/>
            <a:ext cx="1499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 idx="20" hasCustomPrompt="1"/>
          </p:nvPr>
        </p:nvSpPr>
        <p:spPr>
          <a:xfrm>
            <a:off x="3822300" y="3025633"/>
            <a:ext cx="1499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21" hasCustomPrompt="1"/>
          </p:nvPr>
        </p:nvSpPr>
        <p:spPr>
          <a:xfrm>
            <a:off x="6453435" y="3025633"/>
            <a:ext cx="1499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2">
            <a:alphaModFix/>
          </a:blip>
          <a:srcRect l="69761" t="21948"/>
          <a:stretch/>
        </p:blipFill>
        <p:spPr>
          <a:xfrm rot="1401843">
            <a:off x="-556291" y="-789046"/>
            <a:ext cx="1715577" cy="206251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/>
          <p:nvPr/>
        </p:nvSpPr>
        <p:spPr>
          <a:xfrm rot="8100000">
            <a:off x="85133" y="253151"/>
            <a:ext cx="984696" cy="648674"/>
          </a:xfrm>
          <a:custGeom>
            <a:avLst/>
            <a:gdLst/>
            <a:ahLst/>
            <a:cxnLst/>
            <a:rect l="l" t="t" r="r" b="b"/>
            <a:pathLst>
              <a:path w="19045" h="12546" extrusionOk="0">
                <a:moveTo>
                  <a:pt x="12356" y="6112"/>
                </a:moveTo>
                <a:cubicBezTo>
                  <a:pt x="13453" y="6112"/>
                  <a:pt x="12971" y="7870"/>
                  <a:pt x="12727" y="8390"/>
                </a:cubicBezTo>
                <a:cubicBezTo>
                  <a:pt x="12620" y="8674"/>
                  <a:pt x="12443" y="8993"/>
                  <a:pt x="12265" y="9277"/>
                </a:cubicBezTo>
                <a:cubicBezTo>
                  <a:pt x="12017" y="9668"/>
                  <a:pt x="11733" y="10058"/>
                  <a:pt x="11378" y="10413"/>
                </a:cubicBezTo>
                <a:cubicBezTo>
                  <a:pt x="11129" y="10129"/>
                  <a:pt x="10916" y="9774"/>
                  <a:pt x="10774" y="9313"/>
                </a:cubicBezTo>
                <a:cubicBezTo>
                  <a:pt x="10490" y="8461"/>
                  <a:pt x="10668" y="6651"/>
                  <a:pt x="11697" y="6260"/>
                </a:cubicBezTo>
                <a:cubicBezTo>
                  <a:pt x="11963" y="6157"/>
                  <a:pt x="12180" y="6112"/>
                  <a:pt x="12356" y="6112"/>
                </a:cubicBezTo>
                <a:close/>
                <a:moveTo>
                  <a:pt x="6226" y="7587"/>
                </a:moveTo>
                <a:cubicBezTo>
                  <a:pt x="6917" y="7587"/>
                  <a:pt x="7379" y="8507"/>
                  <a:pt x="7048" y="9171"/>
                </a:cubicBezTo>
                <a:cubicBezTo>
                  <a:pt x="6799" y="9703"/>
                  <a:pt x="6125" y="10271"/>
                  <a:pt x="5592" y="10448"/>
                </a:cubicBezTo>
                <a:cubicBezTo>
                  <a:pt x="5486" y="10484"/>
                  <a:pt x="5415" y="10519"/>
                  <a:pt x="5344" y="10519"/>
                </a:cubicBezTo>
                <a:cubicBezTo>
                  <a:pt x="4883" y="9632"/>
                  <a:pt x="4847" y="8212"/>
                  <a:pt x="5841" y="7680"/>
                </a:cubicBezTo>
                <a:cubicBezTo>
                  <a:pt x="5974" y="7616"/>
                  <a:pt x="6104" y="7587"/>
                  <a:pt x="6226" y="7587"/>
                </a:cubicBezTo>
                <a:close/>
                <a:moveTo>
                  <a:pt x="16142" y="1"/>
                </a:moveTo>
                <a:cubicBezTo>
                  <a:pt x="16039" y="1"/>
                  <a:pt x="15940" y="24"/>
                  <a:pt x="15850" y="84"/>
                </a:cubicBezTo>
                <a:cubicBezTo>
                  <a:pt x="15637" y="262"/>
                  <a:pt x="15637" y="510"/>
                  <a:pt x="15708" y="759"/>
                </a:cubicBezTo>
                <a:cubicBezTo>
                  <a:pt x="15778" y="1387"/>
                  <a:pt x="15951" y="2050"/>
                  <a:pt x="16091" y="2645"/>
                </a:cubicBezTo>
                <a:lnTo>
                  <a:pt x="16091" y="2645"/>
                </a:lnTo>
                <a:cubicBezTo>
                  <a:pt x="16079" y="2622"/>
                  <a:pt x="16050" y="2611"/>
                  <a:pt x="16020" y="2611"/>
                </a:cubicBezTo>
                <a:cubicBezTo>
                  <a:pt x="15964" y="2611"/>
                  <a:pt x="15900" y="2649"/>
                  <a:pt x="15921" y="2711"/>
                </a:cubicBezTo>
                <a:cubicBezTo>
                  <a:pt x="15921" y="2873"/>
                  <a:pt x="16039" y="3035"/>
                  <a:pt x="16195" y="3035"/>
                </a:cubicBezTo>
                <a:cubicBezTo>
                  <a:pt x="16210" y="3035"/>
                  <a:pt x="16225" y="3033"/>
                  <a:pt x="16240" y="3030"/>
                </a:cubicBezTo>
                <a:cubicBezTo>
                  <a:pt x="16631" y="2995"/>
                  <a:pt x="16524" y="2427"/>
                  <a:pt x="16489" y="2179"/>
                </a:cubicBezTo>
                <a:cubicBezTo>
                  <a:pt x="16453" y="1859"/>
                  <a:pt x="16382" y="1575"/>
                  <a:pt x="16347" y="1256"/>
                </a:cubicBezTo>
                <a:cubicBezTo>
                  <a:pt x="16347" y="1256"/>
                  <a:pt x="16347" y="1256"/>
                  <a:pt x="16347" y="1220"/>
                </a:cubicBezTo>
                <a:lnTo>
                  <a:pt x="16347" y="1220"/>
                </a:lnTo>
                <a:cubicBezTo>
                  <a:pt x="18760" y="3669"/>
                  <a:pt x="18547" y="7751"/>
                  <a:pt x="16063" y="10164"/>
                </a:cubicBezTo>
                <a:cubicBezTo>
                  <a:pt x="15336" y="10869"/>
                  <a:pt x="14350" y="11259"/>
                  <a:pt x="13410" y="11259"/>
                </a:cubicBezTo>
                <a:cubicBezTo>
                  <a:pt x="12834" y="11259"/>
                  <a:pt x="12275" y="11113"/>
                  <a:pt x="11804" y="10803"/>
                </a:cubicBezTo>
                <a:cubicBezTo>
                  <a:pt x="12904" y="9703"/>
                  <a:pt x="13756" y="8212"/>
                  <a:pt x="13614" y="6935"/>
                </a:cubicBezTo>
                <a:cubicBezTo>
                  <a:pt x="13505" y="5973"/>
                  <a:pt x="12997" y="5594"/>
                  <a:pt x="12405" y="5594"/>
                </a:cubicBezTo>
                <a:cubicBezTo>
                  <a:pt x="11643" y="5594"/>
                  <a:pt x="10744" y="6222"/>
                  <a:pt x="10384" y="7041"/>
                </a:cubicBezTo>
                <a:cubicBezTo>
                  <a:pt x="9816" y="8354"/>
                  <a:pt x="10136" y="9810"/>
                  <a:pt x="11023" y="10768"/>
                </a:cubicBezTo>
                <a:cubicBezTo>
                  <a:pt x="10198" y="11524"/>
                  <a:pt x="9173" y="12047"/>
                  <a:pt x="8013" y="12047"/>
                </a:cubicBezTo>
                <a:cubicBezTo>
                  <a:pt x="7975" y="12047"/>
                  <a:pt x="7938" y="12047"/>
                  <a:pt x="7900" y="12046"/>
                </a:cubicBezTo>
                <a:cubicBezTo>
                  <a:pt x="7012" y="12010"/>
                  <a:pt x="6160" y="11620"/>
                  <a:pt x="5628" y="10945"/>
                </a:cubicBezTo>
                <a:cubicBezTo>
                  <a:pt x="5983" y="10839"/>
                  <a:pt x="6373" y="10626"/>
                  <a:pt x="6728" y="10306"/>
                </a:cubicBezTo>
                <a:cubicBezTo>
                  <a:pt x="7651" y="9455"/>
                  <a:pt x="8716" y="7077"/>
                  <a:pt x="6657" y="6935"/>
                </a:cubicBezTo>
                <a:cubicBezTo>
                  <a:pt x="6601" y="6930"/>
                  <a:pt x="6545" y="6928"/>
                  <a:pt x="6491" y="6928"/>
                </a:cubicBezTo>
                <a:cubicBezTo>
                  <a:pt x="4706" y="6928"/>
                  <a:pt x="4156" y="9143"/>
                  <a:pt x="4776" y="10555"/>
                </a:cubicBezTo>
                <a:cubicBezTo>
                  <a:pt x="3924" y="10484"/>
                  <a:pt x="3143" y="9881"/>
                  <a:pt x="2647" y="9206"/>
                </a:cubicBezTo>
                <a:cubicBezTo>
                  <a:pt x="1582" y="7644"/>
                  <a:pt x="1688" y="5302"/>
                  <a:pt x="3250" y="4131"/>
                </a:cubicBezTo>
                <a:cubicBezTo>
                  <a:pt x="3369" y="4041"/>
                  <a:pt x="3288" y="3901"/>
                  <a:pt x="3175" y="3901"/>
                </a:cubicBezTo>
                <a:cubicBezTo>
                  <a:pt x="3153" y="3901"/>
                  <a:pt x="3131" y="3906"/>
                  <a:pt x="3108" y="3918"/>
                </a:cubicBezTo>
                <a:cubicBezTo>
                  <a:pt x="0" y="5803"/>
                  <a:pt x="2114" y="11056"/>
                  <a:pt x="4921" y="11056"/>
                </a:cubicBezTo>
                <a:cubicBezTo>
                  <a:pt x="4967" y="11056"/>
                  <a:pt x="5014" y="11055"/>
                  <a:pt x="5060" y="11052"/>
                </a:cubicBezTo>
                <a:cubicBezTo>
                  <a:pt x="5732" y="12071"/>
                  <a:pt x="6902" y="12546"/>
                  <a:pt x="8098" y="12546"/>
                </a:cubicBezTo>
                <a:cubicBezTo>
                  <a:pt x="8734" y="12546"/>
                  <a:pt x="9378" y="12411"/>
                  <a:pt x="9958" y="12152"/>
                </a:cubicBezTo>
                <a:cubicBezTo>
                  <a:pt x="10455" y="11939"/>
                  <a:pt x="10952" y="11584"/>
                  <a:pt x="11413" y="11158"/>
                </a:cubicBezTo>
                <a:cubicBezTo>
                  <a:pt x="11839" y="11478"/>
                  <a:pt x="12336" y="11726"/>
                  <a:pt x="12904" y="11833"/>
                </a:cubicBezTo>
                <a:cubicBezTo>
                  <a:pt x="13130" y="11877"/>
                  <a:pt x="13352" y="11898"/>
                  <a:pt x="13569" y="11898"/>
                </a:cubicBezTo>
                <a:cubicBezTo>
                  <a:pt x="15771" y="11898"/>
                  <a:pt x="17482" y="9725"/>
                  <a:pt x="18192" y="7786"/>
                </a:cubicBezTo>
                <a:cubicBezTo>
                  <a:pt x="19044" y="5373"/>
                  <a:pt x="18725" y="2392"/>
                  <a:pt x="16595" y="759"/>
                </a:cubicBezTo>
                <a:lnTo>
                  <a:pt x="16595" y="759"/>
                </a:lnTo>
                <a:cubicBezTo>
                  <a:pt x="17199" y="936"/>
                  <a:pt x="17802" y="1185"/>
                  <a:pt x="18370" y="1433"/>
                </a:cubicBezTo>
                <a:cubicBezTo>
                  <a:pt x="18389" y="1437"/>
                  <a:pt x="18407" y="1439"/>
                  <a:pt x="18426" y="1439"/>
                </a:cubicBezTo>
                <a:cubicBezTo>
                  <a:pt x="18583" y="1439"/>
                  <a:pt x="18729" y="1312"/>
                  <a:pt x="18760" y="1185"/>
                </a:cubicBezTo>
                <a:cubicBezTo>
                  <a:pt x="18831" y="936"/>
                  <a:pt x="18831" y="723"/>
                  <a:pt x="18796" y="475"/>
                </a:cubicBezTo>
                <a:cubicBezTo>
                  <a:pt x="18765" y="350"/>
                  <a:pt x="18665" y="294"/>
                  <a:pt x="18564" y="294"/>
                </a:cubicBezTo>
                <a:cubicBezTo>
                  <a:pt x="18433" y="294"/>
                  <a:pt x="18299" y="386"/>
                  <a:pt x="18299" y="546"/>
                </a:cubicBezTo>
                <a:cubicBezTo>
                  <a:pt x="18299" y="617"/>
                  <a:pt x="18299" y="688"/>
                  <a:pt x="18299" y="723"/>
                </a:cubicBezTo>
                <a:lnTo>
                  <a:pt x="16915" y="226"/>
                </a:lnTo>
                <a:cubicBezTo>
                  <a:pt x="16686" y="150"/>
                  <a:pt x="16402" y="1"/>
                  <a:pt x="1614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/>
          <p:nvPr/>
        </p:nvSpPr>
        <p:spPr>
          <a:xfrm rot="9347193">
            <a:off x="652898" y="4580103"/>
            <a:ext cx="968922" cy="865009"/>
          </a:xfrm>
          <a:custGeom>
            <a:avLst/>
            <a:gdLst/>
            <a:ahLst/>
            <a:cxnLst/>
            <a:rect l="l" t="t" r="r" b="b"/>
            <a:pathLst>
              <a:path w="27544" h="24590" extrusionOk="0">
                <a:moveTo>
                  <a:pt x="4351" y="1"/>
                </a:moveTo>
                <a:cubicBezTo>
                  <a:pt x="4334" y="1"/>
                  <a:pt x="4315" y="4"/>
                  <a:pt x="4296" y="12"/>
                </a:cubicBezTo>
                <a:cubicBezTo>
                  <a:pt x="1669" y="864"/>
                  <a:pt x="1" y="3774"/>
                  <a:pt x="782" y="6472"/>
                </a:cubicBezTo>
                <a:cubicBezTo>
                  <a:pt x="1454" y="8826"/>
                  <a:pt x="3751" y="10319"/>
                  <a:pt x="6133" y="10319"/>
                </a:cubicBezTo>
                <a:cubicBezTo>
                  <a:pt x="6266" y="10319"/>
                  <a:pt x="6399" y="10315"/>
                  <a:pt x="6532" y="10305"/>
                </a:cubicBezTo>
                <a:lnTo>
                  <a:pt x="6532" y="10305"/>
                </a:lnTo>
                <a:cubicBezTo>
                  <a:pt x="5360" y="11902"/>
                  <a:pt x="5254" y="14174"/>
                  <a:pt x="6567" y="15736"/>
                </a:cubicBezTo>
                <a:cubicBezTo>
                  <a:pt x="7415" y="16744"/>
                  <a:pt x="8634" y="17220"/>
                  <a:pt x="9859" y="17220"/>
                </a:cubicBezTo>
                <a:cubicBezTo>
                  <a:pt x="10530" y="17220"/>
                  <a:pt x="11204" y="17077"/>
                  <a:pt x="11820" y="16800"/>
                </a:cubicBezTo>
                <a:lnTo>
                  <a:pt x="11820" y="16800"/>
                </a:lnTo>
                <a:cubicBezTo>
                  <a:pt x="10826" y="19995"/>
                  <a:pt x="12920" y="23367"/>
                  <a:pt x="16186" y="24289"/>
                </a:cubicBezTo>
                <a:cubicBezTo>
                  <a:pt x="16913" y="24495"/>
                  <a:pt x="17634" y="24590"/>
                  <a:pt x="18342" y="24590"/>
                </a:cubicBezTo>
                <a:cubicBezTo>
                  <a:pt x="21673" y="24590"/>
                  <a:pt x="24707" y="22481"/>
                  <a:pt x="26727" y="19817"/>
                </a:cubicBezTo>
                <a:lnTo>
                  <a:pt x="26727" y="19817"/>
                </a:lnTo>
                <a:cubicBezTo>
                  <a:pt x="26691" y="20243"/>
                  <a:pt x="26691" y="20705"/>
                  <a:pt x="26727" y="21131"/>
                </a:cubicBezTo>
                <a:cubicBezTo>
                  <a:pt x="26743" y="21276"/>
                  <a:pt x="26855" y="21341"/>
                  <a:pt x="26976" y="21341"/>
                </a:cubicBezTo>
                <a:cubicBezTo>
                  <a:pt x="27120" y="21341"/>
                  <a:pt x="27276" y="21249"/>
                  <a:pt x="27295" y="21095"/>
                </a:cubicBezTo>
                <a:cubicBezTo>
                  <a:pt x="27401" y="20243"/>
                  <a:pt x="27401" y="19391"/>
                  <a:pt x="27508" y="18540"/>
                </a:cubicBezTo>
                <a:cubicBezTo>
                  <a:pt x="27543" y="18362"/>
                  <a:pt x="27401" y="18220"/>
                  <a:pt x="27224" y="18220"/>
                </a:cubicBezTo>
                <a:cubicBezTo>
                  <a:pt x="27148" y="18215"/>
                  <a:pt x="27071" y="18212"/>
                  <a:pt x="26994" y="18212"/>
                </a:cubicBezTo>
                <a:cubicBezTo>
                  <a:pt x="26064" y="18212"/>
                  <a:pt x="25086" y="18608"/>
                  <a:pt x="24562" y="19427"/>
                </a:cubicBezTo>
                <a:cubicBezTo>
                  <a:pt x="24452" y="19564"/>
                  <a:pt x="24575" y="19722"/>
                  <a:pt x="24718" y="19722"/>
                </a:cubicBezTo>
                <a:cubicBezTo>
                  <a:pt x="24761" y="19722"/>
                  <a:pt x="24805" y="19708"/>
                  <a:pt x="24846" y="19675"/>
                </a:cubicBezTo>
                <a:cubicBezTo>
                  <a:pt x="25449" y="19143"/>
                  <a:pt x="26088" y="18823"/>
                  <a:pt x="26869" y="18823"/>
                </a:cubicBezTo>
                <a:cubicBezTo>
                  <a:pt x="26869" y="18859"/>
                  <a:pt x="26869" y="18894"/>
                  <a:pt x="26833" y="18930"/>
                </a:cubicBezTo>
                <a:cubicBezTo>
                  <a:pt x="26816" y="18921"/>
                  <a:pt x="26796" y="18917"/>
                  <a:pt x="26774" y="18917"/>
                </a:cubicBezTo>
                <a:cubicBezTo>
                  <a:pt x="26709" y="18917"/>
                  <a:pt x="26629" y="18957"/>
                  <a:pt x="26549" y="19036"/>
                </a:cubicBezTo>
                <a:cubicBezTo>
                  <a:pt x="24562" y="21708"/>
                  <a:pt x="21738" y="23991"/>
                  <a:pt x="18323" y="23991"/>
                </a:cubicBezTo>
                <a:cubicBezTo>
                  <a:pt x="18017" y="23991"/>
                  <a:pt x="17707" y="23972"/>
                  <a:pt x="17392" y="23934"/>
                </a:cubicBezTo>
                <a:cubicBezTo>
                  <a:pt x="13808" y="23473"/>
                  <a:pt x="10897" y="19817"/>
                  <a:pt x="12672" y="16303"/>
                </a:cubicBezTo>
                <a:cubicBezTo>
                  <a:pt x="12780" y="16061"/>
                  <a:pt x="12622" y="15839"/>
                  <a:pt x="12415" y="15839"/>
                </a:cubicBezTo>
                <a:cubicBezTo>
                  <a:pt x="12350" y="15839"/>
                  <a:pt x="12279" y="15862"/>
                  <a:pt x="12210" y="15913"/>
                </a:cubicBezTo>
                <a:cubicBezTo>
                  <a:pt x="11535" y="16389"/>
                  <a:pt x="10715" y="16632"/>
                  <a:pt x="9897" y="16632"/>
                </a:cubicBezTo>
                <a:cubicBezTo>
                  <a:pt x="8823" y="16632"/>
                  <a:pt x="7754" y="16212"/>
                  <a:pt x="7028" y="15345"/>
                </a:cubicBezTo>
                <a:cubicBezTo>
                  <a:pt x="5715" y="13854"/>
                  <a:pt x="6035" y="11476"/>
                  <a:pt x="7419" y="10128"/>
                </a:cubicBezTo>
                <a:cubicBezTo>
                  <a:pt x="7582" y="9965"/>
                  <a:pt x="7475" y="9622"/>
                  <a:pt x="7237" y="9622"/>
                </a:cubicBezTo>
                <a:cubicBezTo>
                  <a:pt x="7216" y="9622"/>
                  <a:pt x="7194" y="9625"/>
                  <a:pt x="7170" y="9631"/>
                </a:cubicBezTo>
                <a:cubicBezTo>
                  <a:pt x="6802" y="9716"/>
                  <a:pt x="6427" y="9758"/>
                  <a:pt x="6054" y="9758"/>
                </a:cubicBezTo>
                <a:cubicBezTo>
                  <a:pt x="3953" y="9758"/>
                  <a:pt x="1912" y="8446"/>
                  <a:pt x="1279" y="6365"/>
                </a:cubicBezTo>
                <a:cubicBezTo>
                  <a:pt x="533" y="3881"/>
                  <a:pt x="2095" y="1254"/>
                  <a:pt x="4402" y="296"/>
                </a:cubicBezTo>
                <a:cubicBezTo>
                  <a:pt x="4560" y="233"/>
                  <a:pt x="4493" y="1"/>
                  <a:pt x="435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640457">
            <a:off x="7480497" y="-1053526"/>
            <a:ext cx="2521165" cy="257375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 rot="4440659">
            <a:off x="7761853" y="1790100"/>
            <a:ext cx="2499805" cy="633013"/>
          </a:xfrm>
          <a:custGeom>
            <a:avLst/>
            <a:gdLst/>
            <a:ahLst/>
            <a:cxnLst/>
            <a:rect l="l" t="t" r="r" b="b"/>
            <a:pathLst>
              <a:path w="50390" h="12760" extrusionOk="0">
                <a:moveTo>
                  <a:pt x="7977" y="2693"/>
                </a:moveTo>
                <a:cubicBezTo>
                  <a:pt x="7918" y="3753"/>
                  <a:pt x="7432" y="4665"/>
                  <a:pt x="6991" y="5592"/>
                </a:cubicBezTo>
                <a:cubicBezTo>
                  <a:pt x="7211" y="4592"/>
                  <a:pt x="7403" y="3576"/>
                  <a:pt x="7977" y="2693"/>
                </a:cubicBezTo>
                <a:close/>
                <a:moveTo>
                  <a:pt x="37889" y="749"/>
                </a:moveTo>
                <a:cubicBezTo>
                  <a:pt x="37985" y="749"/>
                  <a:pt x="38013" y="838"/>
                  <a:pt x="38013" y="957"/>
                </a:cubicBezTo>
                <a:cubicBezTo>
                  <a:pt x="38028" y="1384"/>
                  <a:pt x="37925" y="1796"/>
                  <a:pt x="37763" y="2193"/>
                </a:cubicBezTo>
                <a:cubicBezTo>
                  <a:pt x="37057" y="4047"/>
                  <a:pt x="35923" y="5651"/>
                  <a:pt x="34702" y="7197"/>
                </a:cubicBezTo>
                <a:cubicBezTo>
                  <a:pt x="34672" y="7226"/>
                  <a:pt x="34658" y="7255"/>
                  <a:pt x="34643" y="7285"/>
                </a:cubicBezTo>
                <a:lnTo>
                  <a:pt x="34569" y="7255"/>
                </a:lnTo>
                <a:cubicBezTo>
                  <a:pt x="34628" y="7049"/>
                  <a:pt x="34672" y="6843"/>
                  <a:pt x="34731" y="6652"/>
                </a:cubicBezTo>
                <a:cubicBezTo>
                  <a:pt x="35217" y="4901"/>
                  <a:pt x="35982" y="3267"/>
                  <a:pt x="36909" y="1707"/>
                </a:cubicBezTo>
                <a:cubicBezTo>
                  <a:pt x="37086" y="1413"/>
                  <a:pt x="37277" y="1119"/>
                  <a:pt x="37572" y="898"/>
                </a:cubicBezTo>
                <a:cubicBezTo>
                  <a:pt x="37645" y="839"/>
                  <a:pt x="37719" y="795"/>
                  <a:pt x="37807" y="765"/>
                </a:cubicBezTo>
                <a:cubicBezTo>
                  <a:pt x="37839" y="754"/>
                  <a:pt x="37866" y="749"/>
                  <a:pt x="37889" y="749"/>
                </a:cubicBezTo>
                <a:close/>
                <a:moveTo>
                  <a:pt x="28944" y="2480"/>
                </a:moveTo>
                <a:cubicBezTo>
                  <a:pt x="28983" y="2480"/>
                  <a:pt x="29023" y="2491"/>
                  <a:pt x="29065" y="2517"/>
                </a:cubicBezTo>
                <a:cubicBezTo>
                  <a:pt x="29242" y="2620"/>
                  <a:pt x="29110" y="2826"/>
                  <a:pt x="29080" y="2973"/>
                </a:cubicBezTo>
                <a:cubicBezTo>
                  <a:pt x="28918" y="3709"/>
                  <a:pt x="28536" y="4356"/>
                  <a:pt x="28138" y="4974"/>
                </a:cubicBezTo>
                <a:cubicBezTo>
                  <a:pt x="27579" y="5872"/>
                  <a:pt x="26961" y="6711"/>
                  <a:pt x="26313" y="7535"/>
                </a:cubicBezTo>
                <a:cubicBezTo>
                  <a:pt x="26284" y="7550"/>
                  <a:pt x="26269" y="7564"/>
                  <a:pt x="26255" y="7594"/>
                </a:cubicBezTo>
                <a:cubicBezTo>
                  <a:pt x="26490" y="6314"/>
                  <a:pt x="26843" y="5077"/>
                  <a:pt x="27550" y="3974"/>
                </a:cubicBezTo>
                <a:cubicBezTo>
                  <a:pt x="27844" y="3503"/>
                  <a:pt x="28138" y="3032"/>
                  <a:pt x="28580" y="2693"/>
                </a:cubicBezTo>
                <a:cubicBezTo>
                  <a:pt x="28694" y="2613"/>
                  <a:pt x="28809" y="2480"/>
                  <a:pt x="28944" y="2480"/>
                </a:cubicBezTo>
                <a:close/>
                <a:moveTo>
                  <a:pt x="44159" y="318"/>
                </a:moveTo>
                <a:cubicBezTo>
                  <a:pt x="44170" y="318"/>
                  <a:pt x="44182" y="320"/>
                  <a:pt x="44194" y="324"/>
                </a:cubicBezTo>
                <a:cubicBezTo>
                  <a:pt x="44297" y="353"/>
                  <a:pt x="44312" y="456"/>
                  <a:pt x="44326" y="545"/>
                </a:cubicBezTo>
                <a:cubicBezTo>
                  <a:pt x="44356" y="868"/>
                  <a:pt x="44297" y="1177"/>
                  <a:pt x="44238" y="1501"/>
                </a:cubicBezTo>
                <a:cubicBezTo>
                  <a:pt x="43959" y="3032"/>
                  <a:pt x="43237" y="4371"/>
                  <a:pt x="42443" y="5666"/>
                </a:cubicBezTo>
                <a:cubicBezTo>
                  <a:pt x="41972" y="6446"/>
                  <a:pt x="41457" y="7182"/>
                  <a:pt x="40927" y="7918"/>
                </a:cubicBezTo>
                <a:cubicBezTo>
                  <a:pt x="40898" y="7962"/>
                  <a:pt x="40868" y="8021"/>
                  <a:pt x="40780" y="8035"/>
                </a:cubicBezTo>
                <a:cubicBezTo>
                  <a:pt x="40780" y="7344"/>
                  <a:pt x="40927" y="6696"/>
                  <a:pt x="41118" y="6063"/>
                </a:cubicBezTo>
                <a:cubicBezTo>
                  <a:pt x="41736" y="4121"/>
                  <a:pt x="42649" y="2325"/>
                  <a:pt x="43811" y="648"/>
                </a:cubicBezTo>
                <a:cubicBezTo>
                  <a:pt x="43856" y="574"/>
                  <a:pt x="43929" y="501"/>
                  <a:pt x="43988" y="427"/>
                </a:cubicBezTo>
                <a:cubicBezTo>
                  <a:pt x="44039" y="389"/>
                  <a:pt x="44089" y="318"/>
                  <a:pt x="44159" y="318"/>
                </a:cubicBezTo>
                <a:close/>
                <a:moveTo>
                  <a:pt x="23404" y="1577"/>
                </a:moveTo>
                <a:cubicBezTo>
                  <a:pt x="23643" y="1577"/>
                  <a:pt x="23801" y="1770"/>
                  <a:pt x="23812" y="2105"/>
                </a:cubicBezTo>
                <a:cubicBezTo>
                  <a:pt x="23841" y="2811"/>
                  <a:pt x="23547" y="3429"/>
                  <a:pt x="23252" y="4047"/>
                </a:cubicBezTo>
                <a:cubicBezTo>
                  <a:pt x="22708" y="5225"/>
                  <a:pt x="21928" y="6255"/>
                  <a:pt x="21104" y="7241"/>
                </a:cubicBezTo>
                <a:cubicBezTo>
                  <a:pt x="20854" y="7550"/>
                  <a:pt x="20603" y="7844"/>
                  <a:pt x="20353" y="8138"/>
                </a:cubicBezTo>
                <a:lnTo>
                  <a:pt x="20294" y="8109"/>
                </a:lnTo>
                <a:cubicBezTo>
                  <a:pt x="20280" y="7815"/>
                  <a:pt x="20339" y="7535"/>
                  <a:pt x="20383" y="7255"/>
                </a:cubicBezTo>
                <a:cubicBezTo>
                  <a:pt x="20515" y="6255"/>
                  <a:pt x="20692" y="5254"/>
                  <a:pt x="21089" y="4327"/>
                </a:cubicBezTo>
                <a:cubicBezTo>
                  <a:pt x="21457" y="3503"/>
                  <a:pt x="21899" y="2708"/>
                  <a:pt x="22561" y="2060"/>
                </a:cubicBezTo>
                <a:cubicBezTo>
                  <a:pt x="22723" y="1913"/>
                  <a:pt x="22885" y="1781"/>
                  <a:pt x="23076" y="1678"/>
                </a:cubicBezTo>
                <a:cubicBezTo>
                  <a:pt x="23196" y="1609"/>
                  <a:pt x="23306" y="1577"/>
                  <a:pt x="23404" y="1577"/>
                </a:cubicBezTo>
                <a:close/>
                <a:moveTo>
                  <a:pt x="14518" y="2716"/>
                </a:moveTo>
                <a:cubicBezTo>
                  <a:pt x="14582" y="2716"/>
                  <a:pt x="14623" y="2776"/>
                  <a:pt x="14658" y="2899"/>
                </a:cubicBezTo>
                <a:cubicBezTo>
                  <a:pt x="14717" y="3135"/>
                  <a:pt x="14702" y="3385"/>
                  <a:pt x="14658" y="3620"/>
                </a:cubicBezTo>
                <a:cubicBezTo>
                  <a:pt x="14526" y="4342"/>
                  <a:pt x="14217" y="5004"/>
                  <a:pt x="13907" y="5666"/>
                </a:cubicBezTo>
                <a:cubicBezTo>
                  <a:pt x="13437" y="6696"/>
                  <a:pt x="12833" y="7653"/>
                  <a:pt x="12186" y="8595"/>
                </a:cubicBezTo>
                <a:cubicBezTo>
                  <a:pt x="12156" y="8653"/>
                  <a:pt x="12097" y="8712"/>
                  <a:pt x="12053" y="8771"/>
                </a:cubicBezTo>
                <a:cubicBezTo>
                  <a:pt x="12040" y="8771"/>
                  <a:pt x="12027" y="8771"/>
                  <a:pt x="11993" y="8782"/>
                </a:cubicBezTo>
                <a:lnTo>
                  <a:pt x="11993" y="8782"/>
                </a:lnTo>
                <a:cubicBezTo>
                  <a:pt x="11921" y="8474"/>
                  <a:pt x="11994" y="8166"/>
                  <a:pt x="12024" y="7873"/>
                </a:cubicBezTo>
                <a:cubicBezTo>
                  <a:pt x="12127" y="6946"/>
                  <a:pt x="12421" y="6093"/>
                  <a:pt x="12804" y="5254"/>
                </a:cubicBezTo>
                <a:cubicBezTo>
                  <a:pt x="13083" y="4651"/>
                  <a:pt x="13378" y="4047"/>
                  <a:pt x="13731" y="3488"/>
                </a:cubicBezTo>
                <a:cubicBezTo>
                  <a:pt x="13907" y="3223"/>
                  <a:pt x="14099" y="2988"/>
                  <a:pt x="14349" y="2796"/>
                </a:cubicBezTo>
                <a:cubicBezTo>
                  <a:pt x="14420" y="2743"/>
                  <a:pt x="14474" y="2716"/>
                  <a:pt x="14518" y="2716"/>
                </a:cubicBezTo>
                <a:close/>
                <a:moveTo>
                  <a:pt x="49460" y="1885"/>
                </a:moveTo>
                <a:cubicBezTo>
                  <a:pt x="49728" y="1885"/>
                  <a:pt x="49875" y="2066"/>
                  <a:pt x="49875" y="2414"/>
                </a:cubicBezTo>
                <a:cubicBezTo>
                  <a:pt x="49889" y="3105"/>
                  <a:pt x="49654" y="3723"/>
                  <a:pt x="49360" y="4342"/>
                </a:cubicBezTo>
                <a:cubicBezTo>
                  <a:pt x="48756" y="5578"/>
                  <a:pt x="47947" y="6667"/>
                  <a:pt x="47078" y="7726"/>
                </a:cubicBezTo>
                <a:cubicBezTo>
                  <a:pt x="46608" y="8300"/>
                  <a:pt x="46107" y="8845"/>
                  <a:pt x="45533" y="9330"/>
                </a:cubicBezTo>
                <a:cubicBezTo>
                  <a:pt x="45489" y="9375"/>
                  <a:pt x="45445" y="9419"/>
                  <a:pt x="45386" y="9463"/>
                </a:cubicBezTo>
                <a:cubicBezTo>
                  <a:pt x="45336" y="9506"/>
                  <a:pt x="45294" y="9532"/>
                  <a:pt x="45260" y="9532"/>
                </a:cubicBezTo>
                <a:cubicBezTo>
                  <a:pt x="45214" y="9532"/>
                  <a:pt x="45182" y="9485"/>
                  <a:pt x="45165" y="9375"/>
                </a:cubicBezTo>
                <a:cubicBezTo>
                  <a:pt x="45077" y="8948"/>
                  <a:pt x="45033" y="8521"/>
                  <a:pt x="45033" y="8271"/>
                </a:cubicBezTo>
                <a:cubicBezTo>
                  <a:pt x="45033" y="6873"/>
                  <a:pt x="45445" y="5798"/>
                  <a:pt x="46092" y="4783"/>
                </a:cubicBezTo>
                <a:cubicBezTo>
                  <a:pt x="46696" y="3871"/>
                  <a:pt x="47387" y="3032"/>
                  <a:pt x="48300" y="2384"/>
                </a:cubicBezTo>
                <a:cubicBezTo>
                  <a:pt x="48594" y="2178"/>
                  <a:pt x="48903" y="2002"/>
                  <a:pt x="49256" y="1913"/>
                </a:cubicBezTo>
                <a:cubicBezTo>
                  <a:pt x="49330" y="1894"/>
                  <a:pt x="49398" y="1885"/>
                  <a:pt x="49460" y="1885"/>
                </a:cubicBezTo>
                <a:close/>
                <a:moveTo>
                  <a:pt x="44120" y="0"/>
                </a:moveTo>
                <a:cubicBezTo>
                  <a:pt x="43870" y="147"/>
                  <a:pt x="43694" y="368"/>
                  <a:pt x="43532" y="604"/>
                </a:cubicBezTo>
                <a:cubicBezTo>
                  <a:pt x="42560" y="2016"/>
                  <a:pt x="41781" y="3517"/>
                  <a:pt x="41177" y="5121"/>
                </a:cubicBezTo>
                <a:cubicBezTo>
                  <a:pt x="40780" y="6152"/>
                  <a:pt x="40500" y="7211"/>
                  <a:pt x="40515" y="8330"/>
                </a:cubicBezTo>
                <a:cubicBezTo>
                  <a:pt x="40515" y="8447"/>
                  <a:pt x="40456" y="8550"/>
                  <a:pt x="40382" y="8639"/>
                </a:cubicBezTo>
                <a:cubicBezTo>
                  <a:pt x="39544" y="9698"/>
                  <a:pt x="38616" y="10684"/>
                  <a:pt x="37616" y="11611"/>
                </a:cubicBezTo>
                <a:cubicBezTo>
                  <a:pt x="37248" y="11935"/>
                  <a:pt x="36865" y="12215"/>
                  <a:pt x="36394" y="12391"/>
                </a:cubicBezTo>
                <a:cubicBezTo>
                  <a:pt x="36180" y="12466"/>
                  <a:pt x="35978" y="12504"/>
                  <a:pt x="35789" y="12504"/>
                </a:cubicBezTo>
                <a:cubicBezTo>
                  <a:pt x="35420" y="12504"/>
                  <a:pt x="35102" y="12360"/>
                  <a:pt x="34849" y="12068"/>
                </a:cubicBezTo>
                <a:cubicBezTo>
                  <a:pt x="34599" y="11773"/>
                  <a:pt x="34437" y="11450"/>
                  <a:pt x="34349" y="11096"/>
                </a:cubicBezTo>
                <a:cubicBezTo>
                  <a:pt x="34099" y="10066"/>
                  <a:pt x="34260" y="9036"/>
                  <a:pt x="34452" y="8021"/>
                </a:cubicBezTo>
                <a:cubicBezTo>
                  <a:pt x="34466" y="7947"/>
                  <a:pt x="34511" y="7873"/>
                  <a:pt x="34569" y="7815"/>
                </a:cubicBezTo>
                <a:cubicBezTo>
                  <a:pt x="35379" y="6843"/>
                  <a:pt x="36115" y="5843"/>
                  <a:pt x="36777" y="4768"/>
                </a:cubicBezTo>
                <a:cubicBezTo>
                  <a:pt x="37307" y="3915"/>
                  <a:pt x="37792" y="3017"/>
                  <a:pt x="38116" y="2060"/>
                </a:cubicBezTo>
                <a:cubicBezTo>
                  <a:pt x="38249" y="1678"/>
                  <a:pt x="38337" y="1280"/>
                  <a:pt x="38293" y="868"/>
                </a:cubicBezTo>
                <a:cubicBezTo>
                  <a:pt x="38270" y="611"/>
                  <a:pt x="38138" y="473"/>
                  <a:pt x="37933" y="473"/>
                </a:cubicBezTo>
                <a:cubicBezTo>
                  <a:pt x="37868" y="473"/>
                  <a:pt x="37797" y="487"/>
                  <a:pt x="37719" y="515"/>
                </a:cubicBezTo>
                <a:cubicBezTo>
                  <a:pt x="37572" y="574"/>
                  <a:pt x="37424" y="677"/>
                  <a:pt x="37307" y="795"/>
                </a:cubicBezTo>
                <a:cubicBezTo>
                  <a:pt x="37012" y="1060"/>
                  <a:pt x="36806" y="1384"/>
                  <a:pt x="36600" y="1722"/>
                </a:cubicBezTo>
                <a:cubicBezTo>
                  <a:pt x="35526" y="3576"/>
                  <a:pt x="34658" y="5534"/>
                  <a:pt x="34231" y="7653"/>
                </a:cubicBezTo>
                <a:cubicBezTo>
                  <a:pt x="34202" y="7770"/>
                  <a:pt x="34157" y="7873"/>
                  <a:pt x="34084" y="7976"/>
                </a:cubicBezTo>
                <a:cubicBezTo>
                  <a:pt x="32965" y="9242"/>
                  <a:pt x="31773" y="10405"/>
                  <a:pt x="30331" y="11317"/>
                </a:cubicBezTo>
                <a:cubicBezTo>
                  <a:pt x="29684" y="11744"/>
                  <a:pt x="28992" y="12068"/>
                  <a:pt x="28212" y="12200"/>
                </a:cubicBezTo>
                <a:cubicBezTo>
                  <a:pt x="28069" y="12225"/>
                  <a:pt x="27933" y="12238"/>
                  <a:pt x="27805" y="12238"/>
                </a:cubicBezTo>
                <a:cubicBezTo>
                  <a:pt x="27182" y="12238"/>
                  <a:pt x="26734" y="11939"/>
                  <a:pt x="26416" y="11317"/>
                </a:cubicBezTo>
                <a:cubicBezTo>
                  <a:pt x="25960" y="10419"/>
                  <a:pt x="25931" y="9478"/>
                  <a:pt x="26063" y="8506"/>
                </a:cubicBezTo>
                <a:cubicBezTo>
                  <a:pt x="26093" y="8330"/>
                  <a:pt x="26152" y="8168"/>
                  <a:pt x="26269" y="8035"/>
                </a:cubicBezTo>
                <a:cubicBezTo>
                  <a:pt x="27005" y="7152"/>
                  <a:pt x="27682" y="6225"/>
                  <a:pt x="28300" y="5269"/>
                </a:cubicBezTo>
                <a:cubicBezTo>
                  <a:pt x="28771" y="4518"/>
                  <a:pt x="29227" y="3768"/>
                  <a:pt x="29404" y="2885"/>
                </a:cubicBezTo>
                <a:cubicBezTo>
                  <a:pt x="29448" y="2649"/>
                  <a:pt x="29448" y="2414"/>
                  <a:pt x="29227" y="2266"/>
                </a:cubicBezTo>
                <a:cubicBezTo>
                  <a:pt x="29154" y="2217"/>
                  <a:pt x="29082" y="2198"/>
                  <a:pt x="29012" y="2198"/>
                </a:cubicBezTo>
                <a:cubicBezTo>
                  <a:pt x="28871" y="2198"/>
                  <a:pt x="28737" y="2276"/>
                  <a:pt x="28609" y="2355"/>
                </a:cubicBezTo>
                <a:cubicBezTo>
                  <a:pt x="28580" y="2370"/>
                  <a:pt x="28550" y="2399"/>
                  <a:pt x="28521" y="2414"/>
                </a:cubicBezTo>
                <a:cubicBezTo>
                  <a:pt x="27756" y="3017"/>
                  <a:pt x="27299" y="3826"/>
                  <a:pt x="26887" y="4680"/>
                </a:cubicBezTo>
                <a:cubicBezTo>
                  <a:pt x="26387" y="5666"/>
                  <a:pt x="26107" y="6740"/>
                  <a:pt x="25901" y="7844"/>
                </a:cubicBezTo>
                <a:cubicBezTo>
                  <a:pt x="25872" y="8035"/>
                  <a:pt x="25784" y="8212"/>
                  <a:pt x="25651" y="8359"/>
                </a:cubicBezTo>
                <a:cubicBezTo>
                  <a:pt x="25063" y="9021"/>
                  <a:pt x="24444" y="9669"/>
                  <a:pt x="23768" y="10243"/>
                </a:cubicBezTo>
                <a:cubicBezTo>
                  <a:pt x="23194" y="10714"/>
                  <a:pt x="22605" y="11155"/>
                  <a:pt x="21884" y="11376"/>
                </a:cubicBezTo>
                <a:cubicBezTo>
                  <a:pt x="21736" y="11418"/>
                  <a:pt x="21596" y="11438"/>
                  <a:pt x="21465" y="11438"/>
                </a:cubicBezTo>
                <a:cubicBezTo>
                  <a:pt x="20995" y="11438"/>
                  <a:pt x="20640" y="11173"/>
                  <a:pt x="20456" y="10655"/>
                </a:cubicBezTo>
                <a:cubicBezTo>
                  <a:pt x="20236" y="10066"/>
                  <a:pt x="20206" y="9463"/>
                  <a:pt x="20221" y="8859"/>
                </a:cubicBezTo>
                <a:cubicBezTo>
                  <a:pt x="20221" y="8742"/>
                  <a:pt x="20265" y="8639"/>
                  <a:pt x="20339" y="8550"/>
                </a:cubicBezTo>
                <a:cubicBezTo>
                  <a:pt x="20633" y="8227"/>
                  <a:pt x="20927" y="7903"/>
                  <a:pt x="21207" y="7564"/>
                </a:cubicBezTo>
                <a:cubicBezTo>
                  <a:pt x="22134" y="6446"/>
                  <a:pt x="23032" y="5313"/>
                  <a:pt x="23606" y="3959"/>
                </a:cubicBezTo>
                <a:cubicBezTo>
                  <a:pt x="23871" y="3356"/>
                  <a:pt x="24135" y="2752"/>
                  <a:pt x="24106" y="2060"/>
                </a:cubicBezTo>
                <a:cubicBezTo>
                  <a:pt x="24084" y="1605"/>
                  <a:pt x="23802" y="1317"/>
                  <a:pt x="23425" y="1317"/>
                </a:cubicBezTo>
                <a:cubicBezTo>
                  <a:pt x="23302" y="1317"/>
                  <a:pt x="23169" y="1348"/>
                  <a:pt x="23032" y="1413"/>
                </a:cubicBezTo>
                <a:cubicBezTo>
                  <a:pt x="22693" y="1575"/>
                  <a:pt x="22414" y="1810"/>
                  <a:pt x="22163" y="2090"/>
                </a:cubicBezTo>
                <a:cubicBezTo>
                  <a:pt x="21648" y="2693"/>
                  <a:pt x="21222" y="3370"/>
                  <a:pt x="20898" y="4106"/>
                </a:cubicBezTo>
                <a:cubicBezTo>
                  <a:pt x="20368" y="5342"/>
                  <a:pt x="20162" y="6652"/>
                  <a:pt x="20044" y="7976"/>
                </a:cubicBezTo>
                <a:cubicBezTo>
                  <a:pt x="20000" y="8359"/>
                  <a:pt x="19927" y="8668"/>
                  <a:pt x="19617" y="8948"/>
                </a:cubicBezTo>
                <a:cubicBezTo>
                  <a:pt x="19161" y="9360"/>
                  <a:pt x="18734" y="9816"/>
                  <a:pt x="18264" y="10228"/>
                </a:cubicBezTo>
                <a:cubicBezTo>
                  <a:pt x="17395" y="11008"/>
                  <a:pt x="16439" y="11626"/>
                  <a:pt x="15276" y="11847"/>
                </a:cubicBezTo>
                <a:cubicBezTo>
                  <a:pt x="15016" y="11897"/>
                  <a:pt x="14757" y="11930"/>
                  <a:pt x="14505" y="11930"/>
                </a:cubicBezTo>
                <a:cubicBezTo>
                  <a:pt x="14087" y="11930"/>
                  <a:pt x="13686" y="11839"/>
                  <a:pt x="13319" y="11582"/>
                </a:cubicBezTo>
                <a:cubicBezTo>
                  <a:pt x="12554" y="11067"/>
                  <a:pt x="12230" y="10258"/>
                  <a:pt x="12053" y="9389"/>
                </a:cubicBezTo>
                <a:cubicBezTo>
                  <a:pt x="12038" y="9301"/>
                  <a:pt x="12083" y="9227"/>
                  <a:pt x="12127" y="9154"/>
                </a:cubicBezTo>
                <a:cubicBezTo>
                  <a:pt x="12804" y="8241"/>
                  <a:pt x="13407" y="7300"/>
                  <a:pt x="13907" y="6299"/>
                </a:cubicBezTo>
                <a:cubicBezTo>
                  <a:pt x="14334" y="5460"/>
                  <a:pt x="14732" y="4621"/>
                  <a:pt x="14923" y="3694"/>
                </a:cubicBezTo>
                <a:cubicBezTo>
                  <a:pt x="14997" y="3370"/>
                  <a:pt x="15011" y="3032"/>
                  <a:pt x="14879" y="2708"/>
                </a:cubicBezTo>
                <a:cubicBezTo>
                  <a:pt x="14809" y="2529"/>
                  <a:pt x="14706" y="2444"/>
                  <a:pt x="14569" y="2444"/>
                </a:cubicBezTo>
                <a:cubicBezTo>
                  <a:pt x="14504" y="2444"/>
                  <a:pt x="14430" y="2464"/>
                  <a:pt x="14349" y="2502"/>
                </a:cubicBezTo>
                <a:cubicBezTo>
                  <a:pt x="14217" y="2561"/>
                  <a:pt x="14084" y="2649"/>
                  <a:pt x="13981" y="2767"/>
                </a:cubicBezTo>
                <a:cubicBezTo>
                  <a:pt x="13643" y="3105"/>
                  <a:pt x="13407" y="3488"/>
                  <a:pt x="13186" y="3900"/>
                </a:cubicBezTo>
                <a:cubicBezTo>
                  <a:pt x="12657" y="4930"/>
                  <a:pt x="12127" y="5946"/>
                  <a:pt x="11891" y="7093"/>
                </a:cubicBezTo>
                <a:cubicBezTo>
                  <a:pt x="11774" y="7712"/>
                  <a:pt x="11641" y="8330"/>
                  <a:pt x="11729" y="8962"/>
                </a:cubicBezTo>
                <a:cubicBezTo>
                  <a:pt x="11759" y="9139"/>
                  <a:pt x="11700" y="9272"/>
                  <a:pt x="11597" y="9419"/>
                </a:cubicBezTo>
                <a:cubicBezTo>
                  <a:pt x="11038" y="10140"/>
                  <a:pt x="10420" y="10787"/>
                  <a:pt x="9743" y="11405"/>
                </a:cubicBezTo>
                <a:cubicBezTo>
                  <a:pt x="9390" y="11744"/>
                  <a:pt x="9007" y="12053"/>
                  <a:pt x="8551" y="12259"/>
                </a:cubicBezTo>
                <a:cubicBezTo>
                  <a:pt x="8331" y="12359"/>
                  <a:pt x="8115" y="12407"/>
                  <a:pt x="7911" y="12407"/>
                </a:cubicBezTo>
                <a:cubicBezTo>
                  <a:pt x="7363" y="12407"/>
                  <a:pt x="6904" y="12061"/>
                  <a:pt x="6711" y="11450"/>
                </a:cubicBezTo>
                <a:cubicBezTo>
                  <a:pt x="6652" y="11258"/>
                  <a:pt x="6608" y="11067"/>
                  <a:pt x="6579" y="10876"/>
                </a:cubicBezTo>
                <a:cubicBezTo>
                  <a:pt x="6432" y="9801"/>
                  <a:pt x="6461" y="8742"/>
                  <a:pt x="6593" y="7667"/>
                </a:cubicBezTo>
                <a:cubicBezTo>
                  <a:pt x="6638" y="7300"/>
                  <a:pt x="6652" y="6902"/>
                  <a:pt x="6844" y="6549"/>
                </a:cubicBezTo>
                <a:cubicBezTo>
                  <a:pt x="7005" y="6225"/>
                  <a:pt x="7182" y="5901"/>
                  <a:pt x="7329" y="5578"/>
                </a:cubicBezTo>
                <a:cubicBezTo>
                  <a:pt x="7727" y="4754"/>
                  <a:pt x="8109" y="3929"/>
                  <a:pt x="8271" y="3032"/>
                </a:cubicBezTo>
                <a:cubicBezTo>
                  <a:pt x="8301" y="2885"/>
                  <a:pt x="8315" y="2752"/>
                  <a:pt x="8286" y="2620"/>
                </a:cubicBezTo>
                <a:cubicBezTo>
                  <a:pt x="8258" y="2443"/>
                  <a:pt x="8177" y="2354"/>
                  <a:pt x="8065" y="2354"/>
                </a:cubicBezTo>
                <a:cubicBezTo>
                  <a:pt x="8000" y="2354"/>
                  <a:pt x="7925" y="2384"/>
                  <a:pt x="7844" y="2443"/>
                </a:cubicBezTo>
                <a:cubicBezTo>
                  <a:pt x="7624" y="2620"/>
                  <a:pt x="7506" y="2870"/>
                  <a:pt x="7403" y="3135"/>
                </a:cubicBezTo>
                <a:cubicBezTo>
                  <a:pt x="7079" y="3988"/>
                  <a:pt x="6858" y="4871"/>
                  <a:pt x="6652" y="5754"/>
                </a:cubicBezTo>
                <a:cubicBezTo>
                  <a:pt x="6564" y="6137"/>
                  <a:pt x="6549" y="6534"/>
                  <a:pt x="6343" y="6873"/>
                </a:cubicBezTo>
                <a:cubicBezTo>
                  <a:pt x="5563" y="8197"/>
                  <a:pt x="4666" y="9419"/>
                  <a:pt x="3429" y="10375"/>
                </a:cubicBezTo>
                <a:cubicBezTo>
                  <a:pt x="2900" y="10787"/>
                  <a:pt x="2355" y="11185"/>
                  <a:pt x="1649" y="11273"/>
                </a:cubicBezTo>
                <a:cubicBezTo>
                  <a:pt x="1571" y="11284"/>
                  <a:pt x="1497" y="11290"/>
                  <a:pt x="1426" y="11290"/>
                </a:cubicBezTo>
                <a:cubicBezTo>
                  <a:pt x="931" y="11290"/>
                  <a:pt x="596" y="11021"/>
                  <a:pt x="442" y="10493"/>
                </a:cubicBezTo>
                <a:cubicBezTo>
                  <a:pt x="221" y="9713"/>
                  <a:pt x="265" y="8933"/>
                  <a:pt x="354" y="8138"/>
                </a:cubicBezTo>
                <a:cubicBezTo>
                  <a:pt x="515" y="6770"/>
                  <a:pt x="913" y="5489"/>
                  <a:pt x="1619" y="4297"/>
                </a:cubicBezTo>
                <a:cubicBezTo>
                  <a:pt x="1796" y="3988"/>
                  <a:pt x="1972" y="3635"/>
                  <a:pt x="2326" y="3444"/>
                </a:cubicBezTo>
                <a:cubicBezTo>
                  <a:pt x="2384" y="3414"/>
                  <a:pt x="2399" y="3356"/>
                  <a:pt x="2370" y="3297"/>
                </a:cubicBezTo>
                <a:cubicBezTo>
                  <a:pt x="2335" y="3227"/>
                  <a:pt x="2282" y="3203"/>
                  <a:pt x="2226" y="3203"/>
                </a:cubicBezTo>
                <a:cubicBezTo>
                  <a:pt x="2210" y="3203"/>
                  <a:pt x="2194" y="3205"/>
                  <a:pt x="2178" y="3208"/>
                </a:cubicBezTo>
                <a:cubicBezTo>
                  <a:pt x="2046" y="3252"/>
                  <a:pt x="1972" y="3341"/>
                  <a:pt x="1884" y="3444"/>
                </a:cubicBezTo>
                <a:cubicBezTo>
                  <a:pt x="957" y="4636"/>
                  <a:pt x="442" y="6019"/>
                  <a:pt x="177" y="7491"/>
                </a:cubicBezTo>
                <a:cubicBezTo>
                  <a:pt x="103" y="7873"/>
                  <a:pt x="59" y="8241"/>
                  <a:pt x="0" y="8624"/>
                </a:cubicBezTo>
                <a:lnTo>
                  <a:pt x="0" y="9816"/>
                </a:lnTo>
                <a:cubicBezTo>
                  <a:pt x="74" y="10081"/>
                  <a:pt x="133" y="10375"/>
                  <a:pt x="206" y="10640"/>
                </a:cubicBezTo>
                <a:cubicBezTo>
                  <a:pt x="354" y="11170"/>
                  <a:pt x="692" y="11479"/>
                  <a:pt x="1251" y="11538"/>
                </a:cubicBezTo>
                <a:cubicBezTo>
                  <a:pt x="1329" y="11546"/>
                  <a:pt x="1407" y="11550"/>
                  <a:pt x="1483" y="11550"/>
                </a:cubicBezTo>
                <a:cubicBezTo>
                  <a:pt x="1972" y="11550"/>
                  <a:pt x="2436" y="11391"/>
                  <a:pt x="2855" y="11111"/>
                </a:cubicBezTo>
                <a:cubicBezTo>
                  <a:pt x="4018" y="10361"/>
                  <a:pt x="4989" y="9404"/>
                  <a:pt x="5784" y="8256"/>
                </a:cubicBezTo>
                <a:cubicBezTo>
                  <a:pt x="5961" y="7991"/>
                  <a:pt x="6137" y="7726"/>
                  <a:pt x="6328" y="7417"/>
                </a:cubicBezTo>
                <a:cubicBezTo>
                  <a:pt x="6328" y="7491"/>
                  <a:pt x="6343" y="7520"/>
                  <a:pt x="6328" y="7550"/>
                </a:cubicBezTo>
                <a:cubicBezTo>
                  <a:pt x="6225" y="8241"/>
                  <a:pt x="6211" y="8948"/>
                  <a:pt x="6211" y="9654"/>
                </a:cubicBezTo>
                <a:cubicBezTo>
                  <a:pt x="6211" y="10228"/>
                  <a:pt x="6270" y="10802"/>
                  <a:pt x="6402" y="11376"/>
                </a:cubicBezTo>
                <a:cubicBezTo>
                  <a:pt x="6490" y="11744"/>
                  <a:pt x="6638" y="12082"/>
                  <a:pt x="6947" y="12333"/>
                </a:cubicBezTo>
                <a:cubicBezTo>
                  <a:pt x="7233" y="12565"/>
                  <a:pt x="7568" y="12683"/>
                  <a:pt x="7920" y="12683"/>
                </a:cubicBezTo>
                <a:cubicBezTo>
                  <a:pt x="8237" y="12683"/>
                  <a:pt x="8568" y="12587"/>
                  <a:pt x="8889" y="12391"/>
                </a:cubicBezTo>
                <a:cubicBezTo>
                  <a:pt x="9802" y="11847"/>
                  <a:pt x="10493" y="11052"/>
                  <a:pt x="11214" y="10287"/>
                </a:cubicBezTo>
                <a:cubicBezTo>
                  <a:pt x="11406" y="10081"/>
                  <a:pt x="11582" y="9845"/>
                  <a:pt x="11803" y="9595"/>
                </a:cubicBezTo>
                <a:cubicBezTo>
                  <a:pt x="11906" y="10037"/>
                  <a:pt x="12068" y="10419"/>
                  <a:pt x="12259" y="10787"/>
                </a:cubicBezTo>
                <a:cubicBezTo>
                  <a:pt x="12769" y="11704"/>
                  <a:pt x="13543" y="12191"/>
                  <a:pt x="14524" y="12191"/>
                </a:cubicBezTo>
                <a:cubicBezTo>
                  <a:pt x="14677" y="12191"/>
                  <a:pt x="14834" y="12180"/>
                  <a:pt x="14997" y="12156"/>
                </a:cubicBezTo>
                <a:cubicBezTo>
                  <a:pt x="15997" y="12024"/>
                  <a:pt x="16880" y="11626"/>
                  <a:pt x="17690" y="11023"/>
                </a:cubicBezTo>
                <a:cubicBezTo>
                  <a:pt x="18411" y="10493"/>
                  <a:pt x="19044" y="9875"/>
                  <a:pt x="19676" y="9242"/>
                </a:cubicBezTo>
                <a:cubicBezTo>
                  <a:pt x="19739" y="9180"/>
                  <a:pt x="19791" y="9085"/>
                  <a:pt x="19859" y="9085"/>
                </a:cubicBezTo>
                <a:cubicBezTo>
                  <a:pt x="19871" y="9085"/>
                  <a:pt x="19884" y="9088"/>
                  <a:pt x="19897" y="9095"/>
                </a:cubicBezTo>
                <a:cubicBezTo>
                  <a:pt x="19985" y="9124"/>
                  <a:pt x="19941" y="9242"/>
                  <a:pt x="19941" y="9330"/>
                </a:cubicBezTo>
                <a:cubicBezTo>
                  <a:pt x="19971" y="9875"/>
                  <a:pt x="20030" y="10405"/>
                  <a:pt x="20265" y="10905"/>
                </a:cubicBezTo>
                <a:cubicBezTo>
                  <a:pt x="20514" y="11427"/>
                  <a:pt x="20931" y="11698"/>
                  <a:pt x="21454" y="11698"/>
                </a:cubicBezTo>
                <a:cubicBezTo>
                  <a:pt x="21550" y="11698"/>
                  <a:pt x="21649" y="11689"/>
                  <a:pt x="21751" y="11670"/>
                </a:cubicBezTo>
                <a:cubicBezTo>
                  <a:pt x="22222" y="11582"/>
                  <a:pt x="22664" y="11376"/>
                  <a:pt x="23061" y="11111"/>
                </a:cubicBezTo>
                <a:cubicBezTo>
                  <a:pt x="23959" y="10478"/>
                  <a:pt x="24768" y="9742"/>
                  <a:pt x="25489" y="8918"/>
                </a:cubicBezTo>
                <a:cubicBezTo>
                  <a:pt x="25563" y="8830"/>
                  <a:pt x="25651" y="8756"/>
                  <a:pt x="25754" y="8653"/>
                </a:cubicBezTo>
                <a:cubicBezTo>
                  <a:pt x="25754" y="8742"/>
                  <a:pt x="25754" y="8771"/>
                  <a:pt x="25754" y="8815"/>
                </a:cubicBezTo>
                <a:cubicBezTo>
                  <a:pt x="25651" y="9728"/>
                  <a:pt x="25754" y="10611"/>
                  <a:pt x="26166" y="11450"/>
                </a:cubicBezTo>
                <a:cubicBezTo>
                  <a:pt x="26513" y="12100"/>
                  <a:pt x="27016" y="12495"/>
                  <a:pt x="27773" y="12495"/>
                </a:cubicBezTo>
                <a:cubicBezTo>
                  <a:pt x="27787" y="12495"/>
                  <a:pt x="27801" y="12495"/>
                  <a:pt x="27815" y="12494"/>
                </a:cubicBezTo>
                <a:cubicBezTo>
                  <a:pt x="28639" y="12480"/>
                  <a:pt x="29360" y="12185"/>
                  <a:pt x="30066" y="11788"/>
                </a:cubicBezTo>
                <a:cubicBezTo>
                  <a:pt x="31479" y="10979"/>
                  <a:pt x="32656" y="9875"/>
                  <a:pt x="33775" y="8698"/>
                </a:cubicBezTo>
                <a:cubicBezTo>
                  <a:pt x="33863" y="8609"/>
                  <a:pt x="33937" y="8477"/>
                  <a:pt x="34054" y="8403"/>
                </a:cubicBezTo>
                <a:cubicBezTo>
                  <a:pt x="34099" y="8462"/>
                  <a:pt x="34069" y="8506"/>
                  <a:pt x="34069" y="8550"/>
                </a:cubicBezTo>
                <a:cubicBezTo>
                  <a:pt x="33981" y="9198"/>
                  <a:pt x="33878" y="9845"/>
                  <a:pt x="33966" y="10522"/>
                </a:cubicBezTo>
                <a:cubicBezTo>
                  <a:pt x="34040" y="11214"/>
                  <a:pt x="34246" y="11862"/>
                  <a:pt x="34761" y="12377"/>
                </a:cubicBezTo>
                <a:cubicBezTo>
                  <a:pt x="35011" y="12627"/>
                  <a:pt x="35335" y="12759"/>
                  <a:pt x="35688" y="12759"/>
                </a:cubicBezTo>
                <a:cubicBezTo>
                  <a:pt x="35706" y="12760"/>
                  <a:pt x="35723" y="12760"/>
                  <a:pt x="35741" y="12760"/>
                </a:cubicBezTo>
                <a:cubicBezTo>
                  <a:pt x="36350" y="12760"/>
                  <a:pt x="36849" y="12514"/>
                  <a:pt x="37321" y="12171"/>
                </a:cubicBezTo>
                <a:cubicBezTo>
                  <a:pt x="38396" y="11347"/>
                  <a:pt x="39249" y="10331"/>
                  <a:pt x="40132" y="9330"/>
                </a:cubicBezTo>
                <a:cubicBezTo>
                  <a:pt x="40265" y="9183"/>
                  <a:pt x="40397" y="9036"/>
                  <a:pt x="40544" y="8859"/>
                </a:cubicBezTo>
                <a:cubicBezTo>
                  <a:pt x="40633" y="9169"/>
                  <a:pt x="40706" y="9448"/>
                  <a:pt x="40780" y="9713"/>
                </a:cubicBezTo>
                <a:cubicBezTo>
                  <a:pt x="41057" y="10596"/>
                  <a:pt x="41702" y="11078"/>
                  <a:pt x="42547" y="11078"/>
                </a:cubicBezTo>
                <a:cubicBezTo>
                  <a:pt x="42688" y="11078"/>
                  <a:pt x="42835" y="11065"/>
                  <a:pt x="42987" y="11038"/>
                </a:cubicBezTo>
                <a:cubicBezTo>
                  <a:pt x="43708" y="10905"/>
                  <a:pt x="44326" y="10581"/>
                  <a:pt x="44900" y="10169"/>
                </a:cubicBezTo>
                <a:cubicBezTo>
                  <a:pt x="44964" y="10118"/>
                  <a:pt x="45012" y="10092"/>
                  <a:pt x="45051" y="10092"/>
                </a:cubicBezTo>
                <a:cubicBezTo>
                  <a:pt x="45101" y="10092"/>
                  <a:pt x="45138" y="10136"/>
                  <a:pt x="45180" y="10228"/>
                </a:cubicBezTo>
                <a:cubicBezTo>
                  <a:pt x="45401" y="10699"/>
                  <a:pt x="45725" y="11082"/>
                  <a:pt x="46122" y="11405"/>
                </a:cubicBezTo>
                <a:cubicBezTo>
                  <a:pt x="46644" y="11812"/>
                  <a:pt x="47193" y="12047"/>
                  <a:pt x="47779" y="12047"/>
                </a:cubicBezTo>
                <a:cubicBezTo>
                  <a:pt x="48084" y="12047"/>
                  <a:pt x="48399" y="11983"/>
                  <a:pt x="48727" y="11847"/>
                </a:cubicBezTo>
                <a:cubicBezTo>
                  <a:pt x="48977" y="11744"/>
                  <a:pt x="49242" y="11641"/>
                  <a:pt x="49477" y="11508"/>
                </a:cubicBezTo>
                <a:cubicBezTo>
                  <a:pt x="49757" y="11347"/>
                  <a:pt x="50022" y="11170"/>
                  <a:pt x="50287" y="10993"/>
                </a:cubicBezTo>
                <a:cubicBezTo>
                  <a:pt x="50346" y="10949"/>
                  <a:pt x="50390" y="10890"/>
                  <a:pt x="50346" y="10817"/>
                </a:cubicBezTo>
                <a:cubicBezTo>
                  <a:pt x="50322" y="10770"/>
                  <a:pt x="50287" y="10752"/>
                  <a:pt x="50249" y="10752"/>
                </a:cubicBezTo>
                <a:cubicBezTo>
                  <a:pt x="50216" y="10752"/>
                  <a:pt x="50182" y="10767"/>
                  <a:pt x="50154" y="10787"/>
                </a:cubicBezTo>
                <a:cubicBezTo>
                  <a:pt x="50036" y="10846"/>
                  <a:pt x="49933" y="10905"/>
                  <a:pt x="49830" y="10979"/>
                </a:cubicBezTo>
                <a:cubicBezTo>
                  <a:pt x="49463" y="11244"/>
                  <a:pt x="49065" y="11435"/>
                  <a:pt x="48638" y="11582"/>
                </a:cubicBezTo>
                <a:cubicBezTo>
                  <a:pt x="48342" y="11685"/>
                  <a:pt x="48054" y="11787"/>
                  <a:pt x="47748" y="11787"/>
                </a:cubicBezTo>
                <a:cubicBezTo>
                  <a:pt x="47659" y="11787"/>
                  <a:pt x="47569" y="11779"/>
                  <a:pt x="47476" y="11759"/>
                </a:cubicBezTo>
                <a:cubicBezTo>
                  <a:pt x="46475" y="11523"/>
                  <a:pt x="45798" y="10905"/>
                  <a:pt x="45371" y="10007"/>
                </a:cubicBezTo>
                <a:cubicBezTo>
                  <a:pt x="45312" y="9904"/>
                  <a:pt x="45357" y="9845"/>
                  <a:pt x="45445" y="9772"/>
                </a:cubicBezTo>
                <a:cubicBezTo>
                  <a:pt x="45783" y="9478"/>
                  <a:pt x="46122" y="9183"/>
                  <a:pt x="46431" y="8859"/>
                </a:cubicBezTo>
                <a:cubicBezTo>
                  <a:pt x="47697" y="7535"/>
                  <a:pt x="48786" y="6078"/>
                  <a:pt x="49610" y="4430"/>
                </a:cubicBezTo>
                <a:cubicBezTo>
                  <a:pt x="49919" y="3812"/>
                  <a:pt x="50139" y="3164"/>
                  <a:pt x="50154" y="2473"/>
                </a:cubicBezTo>
                <a:cubicBezTo>
                  <a:pt x="50166" y="1940"/>
                  <a:pt x="49881" y="1617"/>
                  <a:pt x="49447" y="1617"/>
                </a:cubicBezTo>
                <a:cubicBezTo>
                  <a:pt x="49317" y="1617"/>
                  <a:pt x="49174" y="1646"/>
                  <a:pt x="49021" y="1707"/>
                </a:cubicBezTo>
                <a:cubicBezTo>
                  <a:pt x="48668" y="1840"/>
                  <a:pt x="48344" y="2016"/>
                  <a:pt x="48050" y="2237"/>
                </a:cubicBezTo>
                <a:cubicBezTo>
                  <a:pt x="47211" y="2870"/>
                  <a:pt x="46534" y="3635"/>
                  <a:pt x="45975" y="4503"/>
                </a:cubicBezTo>
                <a:cubicBezTo>
                  <a:pt x="45563" y="5121"/>
                  <a:pt x="45195" y="5769"/>
                  <a:pt x="44989" y="6505"/>
                </a:cubicBezTo>
                <a:cubicBezTo>
                  <a:pt x="44709" y="7520"/>
                  <a:pt x="44694" y="8550"/>
                  <a:pt x="44930" y="9566"/>
                </a:cubicBezTo>
                <a:cubicBezTo>
                  <a:pt x="44959" y="9669"/>
                  <a:pt x="44989" y="9772"/>
                  <a:pt x="44871" y="9845"/>
                </a:cubicBezTo>
                <a:cubicBezTo>
                  <a:pt x="44223" y="10316"/>
                  <a:pt x="43546" y="10714"/>
                  <a:pt x="42722" y="10802"/>
                </a:cubicBezTo>
                <a:cubicBezTo>
                  <a:pt x="42647" y="10810"/>
                  <a:pt x="42573" y="10814"/>
                  <a:pt x="42500" y="10814"/>
                </a:cubicBezTo>
                <a:cubicBezTo>
                  <a:pt x="42008" y="10814"/>
                  <a:pt x="41592" y="10633"/>
                  <a:pt x="41310" y="10184"/>
                </a:cubicBezTo>
                <a:cubicBezTo>
                  <a:pt x="41001" y="9728"/>
                  <a:pt x="40883" y="9183"/>
                  <a:pt x="40809" y="8639"/>
                </a:cubicBezTo>
                <a:cubicBezTo>
                  <a:pt x="40795" y="8536"/>
                  <a:pt x="40853" y="8447"/>
                  <a:pt x="40912" y="8374"/>
                </a:cubicBezTo>
                <a:cubicBezTo>
                  <a:pt x="41825" y="7182"/>
                  <a:pt x="42634" y="5931"/>
                  <a:pt x="43370" y="4621"/>
                </a:cubicBezTo>
                <a:cubicBezTo>
                  <a:pt x="44017" y="3429"/>
                  <a:pt x="44488" y="2178"/>
                  <a:pt x="44606" y="824"/>
                </a:cubicBezTo>
                <a:cubicBezTo>
                  <a:pt x="44650" y="486"/>
                  <a:pt x="44562" y="177"/>
                  <a:pt x="4423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8" r:id="rId4"/>
    <p:sldLayoutId id="2147483659" r:id="rId5"/>
    <p:sldLayoutId id="2147483660" r:id="rId6"/>
    <p:sldLayoutId id="2147483662" r:id="rId7"/>
    <p:sldLayoutId id="2147483663" r:id="rId8"/>
    <p:sldLayoutId id="2147483664" r:id="rId9"/>
    <p:sldLayoutId id="2147483668" r:id="rId10"/>
    <p:sldLayoutId id="2147483674" r:id="rId11"/>
    <p:sldLayoutId id="2147483676" r:id="rId12"/>
    <p:sldLayoutId id="214748367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8.gif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8.gif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8.gif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238075" y="2794500"/>
            <a:ext cx="6142700" cy="114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8"/>
          <p:cNvSpPr txBox="1">
            <a:spLocks noGrp="1"/>
          </p:cNvSpPr>
          <p:nvPr>
            <p:ph type="ctrTitle"/>
          </p:nvPr>
        </p:nvSpPr>
        <p:spPr>
          <a:xfrm>
            <a:off x="1217389" y="841923"/>
            <a:ext cx="5413200" cy="27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>
                <a:solidFill>
                  <a:schemeClr val="dk1"/>
                </a:solidFill>
              </a:rPr>
              <a:t>Productivito </a:t>
            </a:r>
            <a:br>
              <a:rPr lang="en" sz="5200" dirty="0">
                <a:solidFill>
                  <a:schemeClr val="dk1"/>
                </a:solidFill>
              </a:rPr>
            </a:br>
            <a:r>
              <a:rPr lang="en" sz="2800" dirty="0">
                <a:solidFill>
                  <a:schemeClr val="accent1"/>
                </a:solidFill>
              </a:rPr>
              <a:t>Productivity App for Students</a:t>
            </a:r>
            <a:endParaRPr sz="2800" dirty="0">
              <a:solidFill>
                <a:schemeClr val="accent1"/>
              </a:solidFill>
            </a:endParaRPr>
          </a:p>
        </p:txBody>
      </p:sp>
      <p:sp>
        <p:nvSpPr>
          <p:cNvPr id="252" name="Google Shape;252;p38"/>
          <p:cNvSpPr txBox="1">
            <a:spLocks noGrp="1"/>
          </p:cNvSpPr>
          <p:nvPr>
            <p:ph type="subTitle" idx="1"/>
          </p:nvPr>
        </p:nvSpPr>
        <p:spPr>
          <a:xfrm>
            <a:off x="1025950" y="3899713"/>
            <a:ext cx="54132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G.NAVEEN  - AIE22115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K.ARHANT  - AIE22123</a:t>
            </a:r>
            <a:endParaRPr sz="1800" dirty="0"/>
          </a:p>
        </p:txBody>
      </p:sp>
      <p:sp>
        <p:nvSpPr>
          <p:cNvPr id="253" name="Google Shape;253;p38"/>
          <p:cNvSpPr/>
          <p:nvPr/>
        </p:nvSpPr>
        <p:spPr>
          <a:xfrm flipH="1">
            <a:off x="5102600" y="1594988"/>
            <a:ext cx="802004" cy="536773"/>
          </a:xfrm>
          <a:custGeom>
            <a:avLst/>
            <a:gdLst/>
            <a:ahLst/>
            <a:cxnLst/>
            <a:rect l="l" t="t" r="r" b="b"/>
            <a:pathLst>
              <a:path w="16646" h="11141" extrusionOk="0">
                <a:moveTo>
                  <a:pt x="5609" y="2627"/>
                </a:moveTo>
                <a:cubicBezTo>
                  <a:pt x="6035" y="2911"/>
                  <a:pt x="6461" y="3159"/>
                  <a:pt x="6887" y="3443"/>
                </a:cubicBezTo>
                <a:cubicBezTo>
                  <a:pt x="6425" y="3159"/>
                  <a:pt x="5964" y="2911"/>
                  <a:pt x="5467" y="2627"/>
                </a:cubicBezTo>
                <a:close/>
                <a:moveTo>
                  <a:pt x="4047" y="3479"/>
                </a:moveTo>
                <a:lnTo>
                  <a:pt x="4047" y="3479"/>
                </a:lnTo>
                <a:cubicBezTo>
                  <a:pt x="4934" y="3940"/>
                  <a:pt x="5857" y="4437"/>
                  <a:pt x="6745" y="4970"/>
                </a:cubicBezTo>
                <a:cubicBezTo>
                  <a:pt x="5822" y="4508"/>
                  <a:pt x="4899" y="4011"/>
                  <a:pt x="4047" y="3479"/>
                </a:cubicBezTo>
                <a:close/>
                <a:moveTo>
                  <a:pt x="12778" y="1"/>
                </a:moveTo>
                <a:cubicBezTo>
                  <a:pt x="9123" y="72"/>
                  <a:pt x="5502" y="320"/>
                  <a:pt x="1918" y="710"/>
                </a:cubicBezTo>
                <a:cubicBezTo>
                  <a:pt x="1776" y="746"/>
                  <a:pt x="1634" y="746"/>
                  <a:pt x="1492" y="746"/>
                </a:cubicBezTo>
                <a:cubicBezTo>
                  <a:pt x="1456" y="746"/>
                  <a:pt x="1385" y="781"/>
                  <a:pt x="1350" y="781"/>
                </a:cubicBezTo>
                <a:cubicBezTo>
                  <a:pt x="1030" y="817"/>
                  <a:pt x="675" y="852"/>
                  <a:pt x="320" y="923"/>
                </a:cubicBezTo>
                <a:cubicBezTo>
                  <a:pt x="107" y="923"/>
                  <a:pt x="1" y="1172"/>
                  <a:pt x="72" y="1349"/>
                </a:cubicBezTo>
                <a:cubicBezTo>
                  <a:pt x="36" y="1456"/>
                  <a:pt x="36" y="1562"/>
                  <a:pt x="107" y="1669"/>
                </a:cubicBezTo>
                <a:cubicBezTo>
                  <a:pt x="1811" y="3763"/>
                  <a:pt x="3302" y="5999"/>
                  <a:pt x="4579" y="8341"/>
                </a:cubicBezTo>
                <a:cubicBezTo>
                  <a:pt x="4650" y="8436"/>
                  <a:pt x="4753" y="8483"/>
                  <a:pt x="4856" y="8483"/>
                </a:cubicBezTo>
                <a:cubicBezTo>
                  <a:pt x="4907" y="8483"/>
                  <a:pt x="4958" y="8472"/>
                  <a:pt x="5005" y="8448"/>
                </a:cubicBezTo>
                <a:cubicBezTo>
                  <a:pt x="5183" y="8767"/>
                  <a:pt x="5396" y="9087"/>
                  <a:pt x="5609" y="9406"/>
                </a:cubicBezTo>
                <a:cubicBezTo>
                  <a:pt x="5609" y="9442"/>
                  <a:pt x="5644" y="9477"/>
                  <a:pt x="5680" y="9477"/>
                </a:cubicBezTo>
                <a:cubicBezTo>
                  <a:pt x="5751" y="9584"/>
                  <a:pt x="5786" y="9655"/>
                  <a:pt x="5857" y="9761"/>
                </a:cubicBezTo>
                <a:cubicBezTo>
                  <a:pt x="5904" y="9842"/>
                  <a:pt x="5988" y="9878"/>
                  <a:pt x="6077" y="9878"/>
                </a:cubicBezTo>
                <a:cubicBezTo>
                  <a:pt x="6260" y="9878"/>
                  <a:pt x="6461" y="9728"/>
                  <a:pt x="6390" y="9513"/>
                </a:cubicBezTo>
                <a:cubicBezTo>
                  <a:pt x="6354" y="9442"/>
                  <a:pt x="6319" y="9371"/>
                  <a:pt x="6319" y="9300"/>
                </a:cubicBezTo>
                <a:cubicBezTo>
                  <a:pt x="6319" y="9300"/>
                  <a:pt x="6354" y="9264"/>
                  <a:pt x="6354" y="9264"/>
                </a:cubicBezTo>
                <a:cubicBezTo>
                  <a:pt x="6390" y="9335"/>
                  <a:pt x="6461" y="9442"/>
                  <a:pt x="6496" y="9513"/>
                </a:cubicBezTo>
                <a:cubicBezTo>
                  <a:pt x="6562" y="9622"/>
                  <a:pt x="6654" y="9667"/>
                  <a:pt x="6746" y="9667"/>
                </a:cubicBezTo>
                <a:cubicBezTo>
                  <a:pt x="6951" y="9667"/>
                  <a:pt x="7151" y="9439"/>
                  <a:pt x="7028" y="9193"/>
                </a:cubicBezTo>
                <a:cubicBezTo>
                  <a:pt x="6212" y="7667"/>
                  <a:pt x="5431" y="6141"/>
                  <a:pt x="4615" y="4615"/>
                </a:cubicBezTo>
                <a:lnTo>
                  <a:pt x="4615" y="4615"/>
                </a:lnTo>
                <a:lnTo>
                  <a:pt x="4721" y="4650"/>
                </a:lnTo>
                <a:cubicBezTo>
                  <a:pt x="7916" y="6922"/>
                  <a:pt x="11217" y="9051"/>
                  <a:pt x="14588" y="11110"/>
                </a:cubicBezTo>
                <a:cubicBezTo>
                  <a:pt x="14631" y="11131"/>
                  <a:pt x="14673" y="11140"/>
                  <a:pt x="14714" y="11140"/>
                </a:cubicBezTo>
                <a:cubicBezTo>
                  <a:pt x="14946" y="11140"/>
                  <a:pt x="15125" y="10835"/>
                  <a:pt x="14943" y="10684"/>
                </a:cubicBezTo>
                <a:cubicBezTo>
                  <a:pt x="13275" y="9193"/>
                  <a:pt x="11394" y="8022"/>
                  <a:pt x="9477" y="6886"/>
                </a:cubicBezTo>
                <a:lnTo>
                  <a:pt x="9477" y="6886"/>
                </a:lnTo>
                <a:cubicBezTo>
                  <a:pt x="10436" y="7383"/>
                  <a:pt x="11430" y="7880"/>
                  <a:pt x="12352" y="8448"/>
                </a:cubicBezTo>
                <a:cubicBezTo>
                  <a:pt x="12991" y="8874"/>
                  <a:pt x="13666" y="9335"/>
                  <a:pt x="14305" y="9797"/>
                </a:cubicBezTo>
                <a:cubicBezTo>
                  <a:pt x="14345" y="9824"/>
                  <a:pt x="14386" y="9835"/>
                  <a:pt x="14425" y="9835"/>
                </a:cubicBezTo>
                <a:cubicBezTo>
                  <a:pt x="14487" y="9835"/>
                  <a:pt x="14545" y="9805"/>
                  <a:pt x="14588" y="9761"/>
                </a:cubicBezTo>
                <a:cubicBezTo>
                  <a:pt x="14801" y="9761"/>
                  <a:pt x="14943" y="9406"/>
                  <a:pt x="14730" y="9264"/>
                </a:cubicBezTo>
                <a:cubicBezTo>
                  <a:pt x="12246" y="7419"/>
                  <a:pt x="9619" y="5786"/>
                  <a:pt x="6922" y="4295"/>
                </a:cubicBezTo>
                <a:cubicBezTo>
                  <a:pt x="6425" y="3976"/>
                  <a:pt x="5928" y="3656"/>
                  <a:pt x="5396" y="3337"/>
                </a:cubicBezTo>
                <a:lnTo>
                  <a:pt x="5396" y="3337"/>
                </a:lnTo>
                <a:cubicBezTo>
                  <a:pt x="6035" y="3621"/>
                  <a:pt x="6638" y="3940"/>
                  <a:pt x="7241" y="4224"/>
                </a:cubicBezTo>
                <a:cubicBezTo>
                  <a:pt x="9797" y="5715"/>
                  <a:pt x="12352" y="7206"/>
                  <a:pt x="14943" y="8696"/>
                </a:cubicBezTo>
                <a:cubicBezTo>
                  <a:pt x="14973" y="8726"/>
                  <a:pt x="15010" y="8737"/>
                  <a:pt x="15047" y="8737"/>
                </a:cubicBezTo>
                <a:cubicBezTo>
                  <a:pt x="15098" y="8737"/>
                  <a:pt x="15151" y="8717"/>
                  <a:pt x="15192" y="8696"/>
                </a:cubicBezTo>
                <a:cubicBezTo>
                  <a:pt x="15511" y="8874"/>
                  <a:pt x="15866" y="9087"/>
                  <a:pt x="16186" y="9264"/>
                </a:cubicBezTo>
                <a:cubicBezTo>
                  <a:pt x="16223" y="9285"/>
                  <a:pt x="16260" y="9295"/>
                  <a:pt x="16296" y="9295"/>
                </a:cubicBezTo>
                <a:cubicBezTo>
                  <a:pt x="16497" y="9295"/>
                  <a:pt x="16645" y="8995"/>
                  <a:pt x="16434" y="8874"/>
                </a:cubicBezTo>
                <a:cubicBezTo>
                  <a:pt x="12991" y="6780"/>
                  <a:pt x="9548" y="4721"/>
                  <a:pt x="6106" y="2627"/>
                </a:cubicBezTo>
                <a:cubicBezTo>
                  <a:pt x="7951" y="2556"/>
                  <a:pt x="9797" y="2521"/>
                  <a:pt x="11643" y="2450"/>
                </a:cubicBezTo>
                <a:cubicBezTo>
                  <a:pt x="11926" y="2450"/>
                  <a:pt x="11997" y="2130"/>
                  <a:pt x="11855" y="1953"/>
                </a:cubicBezTo>
                <a:lnTo>
                  <a:pt x="11926" y="1953"/>
                </a:lnTo>
                <a:cubicBezTo>
                  <a:pt x="12068" y="1953"/>
                  <a:pt x="12175" y="1846"/>
                  <a:pt x="12210" y="1740"/>
                </a:cubicBezTo>
                <a:lnTo>
                  <a:pt x="12849" y="1740"/>
                </a:lnTo>
                <a:cubicBezTo>
                  <a:pt x="13204" y="1740"/>
                  <a:pt x="13204" y="1207"/>
                  <a:pt x="12849" y="1207"/>
                </a:cubicBezTo>
                <a:cubicBezTo>
                  <a:pt x="12707" y="1207"/>
                  <a:pt x="12601" y="1207"/>
                  <a:pt x="12459" y="1172"/>
                </a:cubicBezTo>
                <a:cubicBezTo>
                  <a:pt x="12459" y="1101"/>
                  <a:pt x="12423" y="1030"/>
                  <a:pt x="12388" y="994"/>
                </a:cubicBezTo>
                <a:cubicBezTo>
                  <a:pt x="12459" y="888"/>
                  <a:pt x="12459" y="710"/>
                  <a:pt x="12388" y="604"/>
                </a:cubicBezTo>
                <a:lnTo>
                  <a:pt x="12778" y="604"/>
                </a:lnTo>
                <a:cubicBezTo>
                  <a:pt x="13169" y="604"/>
                  <a:pt x="13169" y="1"/>
                  <a:pt x="127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4588" y="841923"/>
            <a:ext cx="1804350" cy="18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8"/>
          <p:cNvSpPr/>
          <p:nvPr/>
        </p:nvSpPr>
        <p:spPr>
          <a:xfrm rot="4515443">
            <a:off x="-503582" y="-672975"/>
            <a:ext cx="2038723" cy="2415946"/>
          </a:xfrm>
          <a:custGeom>
            <a:avLst/>
            <a:gdLst/>
            <a:ahLst/>
            <a:cxnLst/>
            <a:rect l="l" t="t" r="r" b="b"/>
            <a:pathLst>
              <a:path w="53143" h="62976" extrusionOk="0">
                <a:moveTo>
                  <a:pt x="27563" y="0"/>
                </a:moveTo>
                <a:cubicBezTo>
                  <a:pt x="24886" y="0"/>
                  <a:pt x="22247" y="1274"/>
                  <a:pt x="20884" y="3813"/>
                </a:cubicBezTo>
                <a:cubicBezTo>
                  <a:pt x="20162" y="5152"/>
                  <a:pt x="19912" y="6580"/>
                  <a:pt x="20045" y="8096"/>
                </a:cubicBezTo>
                <a:cubicBezTo>
                  <a:pt x="20236" y="10347"/>
                  <a:pt x="21163" y="12319"/>
                  <a:pt x="22429" y="14144"/>
                </a:cubicBezTo>
                <a:cubicBezTo>
                  <a:pt x="23120" y="15160"/>
                  <a:pt x="23915" y="16087"/>
                  <a:pt x="24769" y="16955"/>
                </a:cubicBezTo>
                <a:cubicBezTo>
                  <a:pt x="24842" y="17029"/>
                  <a:pt x="24931" y="17073"/>
                  <a:pt x="25004" y="17117"/>
                </a:cubicBezTo>
                <a:lnTo>
                  <a:pt x="24931" y="17191"/>
                </a:lnTo>
                <a:lnTo>
                  <a:pt x="24636" y="16955"/>
                </a:lnTo>
                <a:cubicBezTo>
                  <a:pt x="22311" y="15101"/>
                  <a:pt x="19942" y="13276"/>
                  <a:pt x="17455" y="11628"/>
                </a:cubicBezTo>
                <a:cubicBezTo>
                  <a:pt x="16321" y="10862"/>
                  <a:pt x="15159" y="10141"/>
                  <a:pt x="13849" y="9685"/>
                </a:cubicBezTo>
                <a:cubicBezTo>
                  <a:pt x="13067" y="9418"/>
                  <a:pt x="12264" y="9244"/>
                  <a:pt x="11451" y="9244"/>
                </a:cubicBezTo>
                <a:cubicBezTo>
                  <a:pt x="11055" y="9244"/>
                  <a:pt x="10658" y="9285"/>
                  <a:pt x="10258" y="9376"/>
                </a:cubicBezTo>
                <a:cubicBezTo>
                  <a:pt x="8478" y="9788"/>
                  <a:pt x="7433" y="10936"/>
                  <a:pt x="7006" y="12687"/>
                </a:cubicBezTo>
                <a:cubicBezTo>
                  <a:pt x="6682" y="14041"/>
                  <a:pt x="6859" y="15380"/>
                  <a:pt x="7241" y="16690"/>
                </a:cubicBezTo>
                <a:cubicBezTo>
                  <a:pt x="7815" y="18647"/>
                  <a:pt x="8816" y="20369"/>
                  <a:pt x="10067" y="21959"/>
                </a:cubicBezTo>
                <a:cubicBezTo>
                  <a:pt x="12245" y="24784"/>
                  <a:pt x="14658" y="27389"/>
                  <a:pt x="17175" y="29920"/>
                </a:cubicBezTo>
                <a:cubicBezTo>
                  <a:pt x="19427" y="32201"/>
                  <a:pt x="21767" y="34394"/>
                  <a:pt x="24180" y="36499"/>
                </a:cubicBezTo>
                <a:cubicBezTo>
                  <a:pt x="24239" y="36543"/>
                  <a:pt x="24283" y="36587"/>
                  <a:pt x="24312" y="36675"/>
                </a:cubicBezTo>
                <a:cubicBezTo>
                  <a:pt x="24254" y="36660"/>
                  <a:pt x="24180" y="36631"/>
                  <a:pt x="24106" y="36602"/>
                </a:cubicBezTo>
                <a:cubicBezTo>
                  <a:pt x="21457" y="35498"/>
                  <a:pt x="18809" y="34379"/>
                  <a:pt x="16145" y="33305"/>
                </a:cubicBezTo>
                <a:cubicBezTo>
                  <a:pt x="14320" y="32584"/>
                  <a:pt x="12436" y="32054"/>
                  <a:pt x="10494" y="31760"/>
                </a:cubicBezTo>
                <a:cubicBezTo>
                  <a:pt x="9622" y="31625"/>
                  <a:pt x="8751" y="31535"/>
                  <a:pt x="7883" y="31535"/>
                </a:cubicBezTo>
                <a:cubicBezTo>
                  <a:pt x="6948" y="31535"/>
                  <a:pt x="6016" y="31640"/>
                  <a:pt x="5093" y="31907"/>
                </a:cubicBezTo>
                <a:cubicBezTo>
                  <a:pt x="2900" y="32540"/>
                  <a:pt x="1296" y="33879"/>
                  <a:pt x="501" y="36042"/>
                </a:cubicBezTo>
                <a:cubicBezTo>
                  <a:pt x="1" y="37426"/>
                  <a:pt x="74" y="38824"/>
                  <a:pt x="457" y="40222"/>
                </a:cubicBezTo>
                <a:cubicBezTo>
                  <a:pt x="943" y="42032"/>
                  <a:pt x="1826" y="43621"/>
                  <a:pt x="2885" y="45137"/>
                </a:cubicBezTo>
                <a:cubicBezTo>
                  <a:pt x="4607" y="47624"/>
                  <a:pt x="6712" y="49758"/>
                  <a:pt x="8993" y="51715"/>
                </a:cubicBezTo>
                <a:cubicBezTo>
                  <a:pt x="14658" y="56587"/>
                  <a:pt x="21090" y="60118"/>
                  <a:pt x="28198" y="62400"/>
                </a:cubicBezTo>
                <a:cubicBezTo>
                  <a:pt x="29321" y="62762"/>
                  <a:pt x="30473" y="62975"/>
                  <a:pt x="31647" y="62975"/>
                </a:cubicBezTo>
                <a:cubicBezTo>
                  <a:pt x="31904" y="62975"/>
                  <a:pt x="32162" y="62965"/>
                  <a:pt x="32421" y="62944"/>
                </a:cubicBezTo>
                <a:cubicBezTo>
                  <a:pt x="35644" y="62679"/>
                  <a:pt x="38146" y="61266"/>
                  <a:pt x="39470" y="58220"/>
                </a:cubicBezTo>
                <a:cubicBezTo>
                  <a:pt x="40604" y="55601"/>
                  <a:pt x="40147" y="53099"/>
                  <a:pt x="38514" y="50788"/>
                </a:cubicBezTo>
                <a:cubicBezTo>
                  <a:pt x="37807" y="49788"/>
                  <a:pt x="36910" y="48993"/>
                  <a:pt x="35894" y="48316"/>
                </a:cubicBezTo>
                <a:cubicBezTo>
                  <a:pt x="35835" y="48272"/>
                  <a:pt x="35762" y="48213"/>
                  <a:pt x="35644" y="48139"/>
                </a:cubicBezTo>
                <a:lnTo>
                  <a:pt x="35644" y="48139"/>
                </a:lnTo>
                <a:cubicBezTo>
                  <a:pt x="36159" y="48213"/>
                  <a:pt x="36601" y="48286"/>
                  <a:pt x="37057" y="48331"/>
                </a:cubicBezTo>
                <a:cubicBezTo>
                  <a:pt x="37372" y="48358"/>
                  <a:pt x="37687" y="48374"/>
                  <a:pt x="38001" y="48374"/>
                </a:cubicBezTo>
                <a:cubicBezTo>
                  <a:pt x="38874" y="48374"/>
                  <a:pt x="39737" y="48250"/>
                  <a:pt x="40559" y="47904"/>
                </a:cubicBezTo>
                <a:cubicBezTo>
                  <a:pt x="42193" y="47212"/>
                  <a:pt x="43135" y="45917"/>
                  <a:pt x="43562" y="44239"/>
                </a:cubicBezTo>
                <a:cubicBezTo>
                  <a:pt x="44077" y="42223"/>
                  <a:pt x="43797" y="40281"/>
                  <a:pt x="42929" y="38426"/>
                </a:cubicBezTo>
                <a:cubicBezTo>
                  <a:pt x="42046" y="36484"/>
                  <a:pt x="40795" y="34806"/>
                  <a:pt x="39176" y="33423"/>
                </a:cubicBezTo>
                <a:cubicBezTo>
                  <a:pt x="39147" y="33408"/>
                  <a:pt x="39147" y="33393"/>
                  <a:pt x="39088" y="33320"/>
                </a:cubicBezTo>
                <a:lnTo>
                  <a:pt x="39088" y="33320"/>
                </a:lnTo>
                <a:cubicBezTo>
                  <a:pt x="39206" y="33364"/>
                  <a:pt x="39279" y="33379"/>
                  <a:pt x="39353" y="33408"/>
                </a:cubicBezTo>
                <a:cubicBezTo>
                  <a:pt x="39980" y="33630"/>
                  <a:pt x="40618" y="33779"/>
                  <a:pt x="41284" y="33779"/>
                </a:cubicBezTo>
                <a:cubicBezTo>
                  <a:pt x="41414" y="33779"/>
                  <a:pt x="41545" y="33773"/>
                  <a:pt x="41678" y="33761"/>
                </a:cubicBezTo>
                <a:cubicBezTo>
                  <a:pt x="42767" y="33644"/>
                  <a:pt x="43562" y="33099"/>
                  <a:pt x="44136" y="32201"/>
                </a:cubicBezTo>
                <a:cubicBezTo>
                  <a:pt x="44503" y="31642"/>
                  <a:pt x="44724" y="31024"/>
                  <a:pt x="44857" y="30332"/>
                </a:cubicBezTo>
                <a:cubicBezTo>
                  <a:pt x="44945" y="30391"/>
                  <a:pt x="45004" y="30435"/>
                  <a:pt x="45063" y="30479"/>
                </a:cubicBezTo>
                <a:cubicBezTo>
                  <a:pt x="45857" y="31083"/>
                  <a:pt x="46711" y="31539"/>
                  <a:pt x="47712" y="31672"/>
                </a:cubicBezTo>
                <a:cubicBezTo>
                  <a:pt x="47947" y="31706"/>
                  <a:pt x="48176" y="31723"/>
                  <a:pt x="48399" y="31723"/>
                </a:cubicBezTo>
                <a:cubicBezTo>
                  <a:pt x="49615" y="31723"/>
                  <a:pt x="50655" y="31221"/>
                  <a:pt x="51538" y="30288"/>
                </a:cubicBezTo>
                <a:cubicBezTo>
                  <a:pt x="52362" y="29390"/>
                  <a:pt x="52804" y="28316"/>
                  <a:pt x="53010" y="27139"/>
                </a:cubicBezTo>
                <a:cubicBezTo>
                  <a:pt x="53068" y="26815"/>
                  <a:pt x="53098" y="26491"/>
                  <a:pt x="53142" y="26168"/>
                </a:cubicBezTo>
                <a:lnTo>
                  <a:pt x="53142" y="25461"/>
                </a:lnTo>
                <a:cubicBezTo>
                  <a:pt x="53083" y="25064"/>
                  <a:pt x="53054" y="24666"/>
                  <a:pt x="52980" y="24284"/>
                </a:cubicBezTo>
                <a:cubicBezTo>
                  <a:pt x="52730" y="22842"/>
                  <a:pt x="52112" y="21561"/>
                  <a:pt x="51347" y="20340"/>
                </a:cubicBezTo>
                <a:cubicBezTo>
                  <a:pt x="50007" y="18221"/>
                  <a:pt x="48418" y="16263"/>
                  <a:pt x="46755" y="14394"/>
                </a:cubicBezTo>
                <a:cubicBezTo>
                  <a:pt x="42826" y="9965"/>
                  <a:pt x="38470" y="5977"/>
                  <a:pt x="33819" y="2297"/>
                </a:cubicBezTo>
                <a:cubicBezTo>
                  <a:pt x="32392" y="1164"/>
                  <a:pt x="30788" y="414"/>
                  <a:pt x="28978" y="119"/>
                </a:cubicBezTo>
                <a:cubicBezTo>
                  <a:pt x="28509" y="40"/>
                  <a:pt x="28035" y="0"/>
                  <a:pt x="275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8"/>
          <p:cNvSpPr/>
          <p:nvPr/>
        </p:nvSpPr>
        <p:spPr>
          <a:xfrm rot="-5766788">
            <a:off x="1579387" y="-968597"/>
            <a:ext cx="1404858" cy="2169724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Google Shape;83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823132" flipH="1">
            <a:off x="5049514" y="3303481"/>
            <a:ext cx="2130950" cy="261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90542">
            <a:off x="5554527" y="1214631"/>
            <a:ext cx="3400097" cy="2714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6913524" y="2477094"/>
            <a:ext cx="2420300" cy="2470793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63"/>
          <p:cNvSpPr/>
          <p:nvPr/>
        </p:nvSpPr>
        <p:spPr>
          <a:xfrm rot="-3810639">
            <a:off x="7716188" y="-407255"/>
            <a:ext cx="1227982" cy="1630737"/>
          </a:xfrm>
          <a:custGeom>
            <a:avLst/>
            <a:gdLst/>
            <a:ahLst/>
            <a:cxnLst/>
            <a:rect l="l" t="t" r="r" b="b"/>
            <a:pathLst>
              <a:path w="15277" h="20287" extrusionOk="0">
                <a:moveTo>
                  <a:pt x="10374" y="0"/>
                </a:moveTo>
                <a:cubicBezTo>
                  <a:pt x="9929" y="0"/>
                  <a:pt x="9487" y="42"/>
                  <a:pt x="9051" y="110"/>
                </a:cubicBezTo>
                <a:cubicBezTo>
                  <a:pt x="6181" y="493"/>
                  <a:pt x="3753" y="1714"/>
                  <a:pt x="1781" y="3848"/>
                </a:cubicBezTo>
                <a:cubicBezTo>
                  <a:pt x="1207" y="4466"/>
                  <a:pt x="648" y="5143"/>
                  <a:pt x="309" y="5938"/>
                </a:cubicBezTo>
                <a:cubicBezTo>
                  <a:pt x="118" y="6394"/>
                  <a:pt x="0" y="6880"/>
                  <a:pt x="103" y="7380"/>
                </a:cubicBezTo>
                <a:cubicBezTo>
                  <a:pt x="265" y="8204"/>
                  <a:pt x="810" y="8690"/>
                  <a:pt x="1546" y="8999"/>
                </a:cubicBezTo>
                <a:cubicBezTo>
                  <a:pt x="2015" y="9200"/>
                  <a:pt x="2502" y="9264"/>
                  <a:pt x="2996" y="9264"/>
                </a:cubicBezTo>
                <a:cubicBezTo>
                  <a:pt x="3262" y="9264"/>
                  <a:pt x="3530" y="9245"/>
                  <a:pt x="3797" y="9220"/>
                </a:cubicBezTo>
                <a:cubicBezTo>
                  <a:pt x="5784" y="9014"/>
                  <a:pt x="7682" y="8484"/>
                  <a:pt x="9493" y="7645"/>
                </a:cubicBezTo>
                <a:cubicBezTo>
                  <a:pt x="9684" y="7557"/>
                  <a:pt x="9875" y="7483"/>
                  <a:pt x="10052" y="7395"/>
                </a:cubicBezTo>
                <a:lnTo>
                  <a:pt x="10081" y="7439"/>
                </a:lnTo>
                <a:cubicBezTo>
                  <a:pt x="10022" y="7498"/>
                  <a:pt x="9949" y="7557"/>
                  <a:pt x="9890" y="7616"/>
                </a:cubicBezTo>
                <a:cubicBezTo>
                  <a:pt x="8507" y="8970"/>
                  <a:pt x="7565" y="10544"/>
                  <a:pt x="7403" y="12516"/>
                </a:cubicBezTo>
                <a:cubicBezTo>
                  <a:pt x="7359" y="13164"/>
                  <a:pt x="7388" y="13826"/>
                  <a:pt x="7697" y="14415"/>
                </a:cubicBezTo>
                <a:cubicBezTo>
                  <a:pt x="7986" y="14942"/>
                  <a:pt x="8469" y="15314"/>
                  <a:pt x="9033" y="15314"/>
                </a:cubicBezTo>
                <a:cubicBezTo>
                  <a:pt x="9304" y="15314"/>
                  <a:pt x="9594" y="15228"/>
                  <a:pt x="9890" y="15033"/>
                </a:cubicBezTo>
                <a:cubicBezTo>
                  <a:pt x="10287" y="14753"/>
                  <a:pt x="10640" y="14415"/>
                  <a:pt x="10979" y="14076"/>
                </a:cubicBezTo>
                <a:cubicBezTo>
                  <a:pt x="11200" y="13870"/>
                  <a:pt x="11435" y="13664"/>
                  <a:pt x="11626" y="13487"/>
                </a:cubicBezTo>
                <a:lnTo>
                  <a:pt x="11626" y="13487"/>
                </a:lnTo>
                <a:cubicBezTo>
                  <a:pt x="11376" y="14179"/>
                  <a:pt x="11229" y="14944"/>
                  <a:pt x="11303" y="15739"/>
                </a:cubicBezTo>
                <a:cubicBezTo>
                  <a:pt x="11362" y="16298"/>
                  <a:pt x="11494" y="16813"/>
                  <a:pt x="11921" y="17211"/>
                </a:cubicBezTo>
                <a:cubicBezTo>
                  <a:pt x="12107" y="17389"/>
                  <a:pt x="12324" y="17478"/>
                  <a:pt x="12546" y="17478"/>
                </a:cubicBezTo>
                <a:cubicBezTo>
                  <a:pt x="12727" y="17478"/>
                  <a:pt x="12911" y="17418"/>
                  <a:pt x="13083" y="17299"/>
                </a:cubicBezTo>
                <a:cubicBezTo>
                  <a:pt x="13304" y="17167"/>
                  <a:pt x="13466" y="16975"/>
                  <a:pt x="13613" y="16784"/>
                </a:cubicBezTo>
                <a:cubicBezTo>
                  <a:pt x="13819" y="16519"/>
                  <a:pt x="14011" y="16254"/>
                  <a:pt x="14246" y="15945"/>
                </a:cubicBezTo>
                <a:lnTo>
                  <a:pt x="14246" y="15945"/>
                </a:lnTo>
                <a:cubicBezTo>
                  <a:pt x="13966" y="17490"/>
                  <a:pt x="14128" y="18933"/>
                  <a:pt x="14879" y="20272"/>
                </a:cubicBezTo>
                <a:lnTo>
                  <a:pt x="14879" y="20286"/>
                </a:lnTo>
                <a:lnTo>
                  <a:pt x="15011" y="20286"/>
                </a:lnTo>
                <a:cubicBezTo>
                  <a:pt x="15100" y="20183"/>
                  <a:pt x="15070" y="20095"/>
                  <a:pt x="15011" y="19992"/>
                </a:cubicBezTo>
                <a:cubicBezTo>
                  <a:pt x="14599" y="19197"/>
                  <a:pt x="14393" y="18329"/>
                  <a:pt x="14378" y="17431"/>
                </a:cubicBezTo>
                <a:cubicBezTo>
                  <a:pt x="14364" y="16475"/>
                  <a:pt x="14496" y="15548"/>
                  <a:pt x="14982" y="14694"/>
                </a:cubicBezTo>
                <a:cubicBezTo>
                  <a:pt x="15085" y="14518"/>
                  <a:pt x="15188" y="14341"/>
                  <a:pt x="15276" y="14164"/>
                </a:cubicBezTo>
                <a:lnTo>
                  <a:pt x="15276" y="13944"/>
                </a:lnTo>
                <a:cubicBezTo>
                  <a:pt x="15244" y="13928"/>
                  <a:pt x="15214" y="13920"/>
                  <a:pt x="15186" y="13920"/>
                </a:cubicBezTo>
                <a:cubicBezTo>
                  <a:pt x="15112" y="13920"/>
                  <a:pt x="15054" y="13972"/>
                  <a:pt x="15011" y="14047"/>
                </a:cubicBezTo>
                <a:cubicBezTo>
                  <a:pt x="14879" y="14297"/>
                  <a:pt x="14761" y="14532"/>
                  <a:pt x="14629" y="14783"/>
                </a:cubicBezTo>
                <a:cubicBezTo>
                  <a:pt x="14231" y="15548"/>
                  <a:pt x="13760" y="16269"/>
                  <a:pt x="13172" y="16902"/>
                </a:cubicBezTo>
                <a:cubicBezTo>
                  <a:pt x="12970" y="17123"/>
                  <a:pt x="12760" y="17229"/>
                  <a:pt x="12557" y="17229"/>
                </a:cubicBezTo>
                <a:cubicBezTo>
                  <a:pt x="12302" y="17229"/>
                  <a:pt x="12059" y="17060"/>
                  <a:pt x="11862" y="16740"/>
                </a:cubicBezTo>
                <a:cubicBezTo>
                  <a:pt x="11641" y="16372"/>
                  <a:pt x="11568" y="15945"/>
                  <a:pt x="11553" y="15518"/>
                </a:cubicBezTo>
                <a:cubicBezTo>
                  <a:pt x="11523" y="14312"/>
                  <a:pt x="11921" y="13223"/>
                  <a:pt x="12583" y="12207"/>
                </a:cubicBezTo>
                <a:cubicBezTo>
                  <a:pt x="12804" y="11869"/>
                  <a:pt x="13039" y="11530"/>
                  <a:pt x="13231" y="11177"/>
                </a:cubicBezTo>
                <a:cubicBezTo>
                  <a:pt x="13275" y="11089"/>
                  <a:pt x="13334" y="11000"/>
                  <a:pt x="13231" y="10942"/>
                </a:cubicBezTo>
                <a:cubicBezTo>
                  <a:pt x="13204" y="10927"/>
                  <a:pt x="13181" y="10920"/>
                  <a:pt x="13160" y="10920"/>
                </a:cubicBezTo>
                <a:cubicBezTo>
                  <a:pt x="13098" y="10920"/>
                  <a:pt x="13054" y="10975"/>
                  <a:pt x="13010" y="11030"/>
                </a:cubicBezTo>
                <a:cubicBezTo>
                  <a:pt x="12863" y="11265"/>
                  <a:pt x="12701" y="11471"/>
                  <a:pt x="12568" y="11707"/>
                </a:cubicBezTo>
                <a:cubicBezTo>
                  <a:pt x="11980" y="12708"/>
                  <a:pt x="11214" y="13532"/>
                  <a:pt x="10376" y="14312"/>
                </a:cubicBezTo>
                <a:cubicBezTo>
                  <a:pt x="10125" y="14547"/>
                  <a:pt x="9860" y="14783"/>
                  <a:pt x="9551" y="14930"/>
                </a:cubicBezTo>
                <a:cubicBezTo>
                  <a:pt x="9371" y="15014"/>
                  <a:pt x="9196" y="15055"/>
                  <a:pt x="9027" y="15055"/>
                </a:cubicBezTo>
                <a:cubicBezTo>
                  <a:pt x="8754" y="15055"/>
                  <a:pt x="8498" y="14947"/>
                  <a:pt x="8271" y="14738"/>
                </a:cubicBezTo>
                <a:cubicBezTo>
                  <a:pt x="7830" y="14341"/>
                  <a:pt x="7712" y="13811"/>
                  <a:pt x="7682" y="13267"/>
                </a:cubicBezTo>
                <a:cubicBezTo>
                  <a:pt x="7594" y="11854"/>
                  <a:pt x="8006" y="10588"/>
                  <a:pt x="8757" y="9411"/>
                </a:cubicBezTo>
                <a:cubicBezTo>
                  <a:pt x="9463" y="8293"/>
                  <a:pt x="10405" y="7410"/>
                  <a:pt x="11465" y="6630"/>
                </a:cubicBezTo>
                <a:cubicBezTo>
                  <a:pt x="11538" y="6585"/>
                  <a:pt x="11656" y="6512"/>
                  <a:pt x="11582" y="6394"/>
                </a:cubicBezTo>
                <a:cubicBezTo>
                  <a:pt x="11555" y="6351"/>
                  <a:pt x="11524" y="6335"/>
                  <a:pt x="11491" y="6335"/>
                </a:cubicBezTo>
                <a:cubicBezTo>
                  <a:pt x="11435" y="6335"/>
                  <a:pt x="11373" y="6381"/>
                  <a:pt x="11317" y="6409"/>
                </a:cubicBezTo>
                <a:cubicBezTo>
                  <a:pt x="11288" y="6409"/>
                  <a:pt x="11273" y="6424"/>
                  <a:pt x="11259" y="6438"/>
                </a:cubicBezTo>
                <a:cubicBezTo>
                  <a:pt x="10008" y="7189"/>
                  <a:pt x="8698" y="7792"/>
                  <a:pt x="7315" y="8219"/>
                </a:cubicBezTo>
                <a:cubicBezTo>
                  <a:pt x="5877" y="8679"/>
                  <a:pt x="4424" y="8985"/>
                  <a:pt x="2917" y="8985"/>
                </a:cubicBezTo>
                <a:cubicBezTo>
                  <a:pt x="2882" y="8985"/>
                  <a:pt x="2847" y="8985"/>
                  <a:pt x="2811" y="8984"/>
                </a:cubicBezTo>
                <a:cubicBezTo>
                  <a:pt x="2223" y="8984"/>
                  <a:pt x="1649" y="8852"/>
                  <a:pt x="1163" y="8499"/>
                </a:cubicBezTo>
                <a:cubicBezTo>
                  <a:pt x="530" y="8057"/>
                  <a:pt x="221" y="7468"/>
                  <a:pt x="368" y="6688"/>
                </a:cubicBezTo>
                <a:cubicBezTo>
                  <a:pt x="427" y="6276"/>
                  <a:pt x="589" y="5908"/>
                  <a:pt x="795" y="5555"/>
                </a:cubicBezTo>
                <a:cubicBezTo>
                  <a:pt x="1443" y="4496"/>
                  <a:pt x="2252" y="3598"/>
                  <a:pt x="3238" y="2833"/>
                </a:cubicBezTo>
                <a:cubicBezTo>
                  <a:pt x="5360" y="1163"/>
                  <a:pt x="7769" y="283"/>
                  <a:pt x="10462" y="283"/>
                </a:cubicBezTo>
                <a:cubicBezTo>
                  <a:pt x="10570" y="283"/>
                  <a:pt x="10679" y="284"/>
                  <a:pt x="10788" y="287"/>
                </a:cubicBezTo>
                <a:lnTo>
                  <a:pt x="11156" y="287"/>
                </a:lnTo>
                <a:cubicBezTo>
                  <a:pt x="11229" y="287"/>
                  <a:pt x="11273" y="257"/>
                  <a:pt x="11288" y="199"/>
                </a:cubicBezTo>
                <a:cubicBezTo>
                  <a:pt x="11303" y="110"/>
                  <a:pt x="11244" y="81"/>
                  <a:pt x="11170" y="51"/>
                </a:cubicBezTo>
                <a:cubicBezTo>
                  <a:pt x="11141" y="51"/>
                  <a:pt x="11097" y="51"/>
                  <a:pt x="11067" y="37"/>
                </a:cubicBezTo>
                <a:cubicBezTo>
                  <a:pt x="10836" y="11"/>
                  <a:pt x="10605" y="0"/>
                  <a:pt x="103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63"/>
          <p:cNvSpPr/>
          <p:nvPr/>
        </p:nvSpPr>
        <p:spPr>
          <a:xfrm rot="9849479" flipH="1">
            <a:off x="7851220" y="3400684"/>
            <a:ext cx="3327668" cy="842657"/>
          </a:xfrm>
          <a:custGeom>
            <a:avLst/>
            <a:gdLst/>
            <a:ahLst/>
            <a:cxnLst/>
            <a:rect l="l" t="t" r="r" b="b"/>
            <a:pathLst>
              <a:path w="50390" h="12760" extrusionOk="0">
                <a:moveTo>
                  <a:pt x="7977" y="2693"/>
                </a:moveTo>
                <a:cubicBezTo>
                  <a:pt x="7918" y="3753"/>
                  <a:pt x="7432" y="4665"/>
                  <a:pt x="6991" y="5592"/>
                </a:cubicBezTo>
                <a:cubicBezTo>
                  <a:pt x="7211" y="4592"/>
                  <a:pt x="7403" y="3576"/>
                  <a:pt x="7977" y="2693"/>
                </a:cubicBezTo>
                <a:close/>
                <a:moveTo>
                  <a:pt x="37889" y="749"/>
                </a:moveTo>
                <a:cubicBezTo>
                  <a:pt x="37985" y="749"/>
                  <a:pt x="38013" y="838"/>
                  <a:pt x="38013" y="957"/>
                </a:cubicBezTo>
                <a:cubicBezTo>
                  <a:pt x="38028" y="1384"/>
                  <a:pt x="37925" y="1796"/>
                  <a:pt x="37763" y="2193"/>
                </a:cubicBezTo>
                <a:cubicBezTo>
                  <a:pt x="37057" y="4047"/>
                  <a:pt x="35923" y="5651"/>
                  <a:pt x="34702" y="7197"/>
                </a:cubicBezTo>
                <a:cubicBezTo>
                  <a:pt x="34672" y="7226"/>
                  <a:pt x="34658" y="7255"/>
                  <a:pt x="34643" y="7285"/>
                </a:cubicBezTo>
                <a:lnTo>
                  <a:pt x="34569" y="7255"/>
                </a:lnTo>
                <a:cubicBezTo>
                  <a:pt x="34628" y="7049"/>
                  <a:pt x="34672" y="6843"/>
                  <a:pt x="34731" y="6652"/>
                </a:cubicBezTo>
                <a:cubicBezTo>
                  <a:pt x="35217" y="4901"/>
                  <a:pt x="35982" y="3267"/>
                  <a:pt x="36909" y="1707"/>
                </a:cubicBezTo>
                <a:cubicBezTo>
                  <a:pt x="37086" y="1413"/>
                  <a:pt x="37277" y="1119"/>
                  <a:pt x="37572" y="898"/>
                </a:cubicBezTo>
                <a:cubicBezTo>
                  <a:pt x="37645" y="839"/>
                  <a:pt x="37719" y="795"/>
                  <a:pt x="37807" y="765"/>
                </a:cubicBezTo>
                <a:cubicBezTo>
                  <a:pt x="37839" y="754"/>
                  <a:pt x="37866" y="749"/>
                  <a:pt x="37889" y="749"/>
                </a:cubicBezTo>
                <a:close/>
                <a:moveTo>
                  <a:pt x="28944" y="2480"/>
                </a:moveTo>
                <a:cubicBezTo>
                  <a:pt x="28983" y="2480"/>
                  <a:pt x="29023" y="2491"/>
                  <a:pt x="29065" y="2517"/>
                </a:cubicBezTo>
                <a:cubicBezTo>
                  <a:pt x="29242" y="2620"/>
                  <a:pt x="29110" y="2826"/>
                  <a:pt x="29080" y="2973"/>
                </a:cubicBezTo>
                <a:cubicBezTo>
                  <a:pt x="28918" y="3709"/>
                  <a:pt x="28536" y="4356"/>
                  <a:pt x="28138" y="4974"/>
                </a:cubicBezTo>
                <a:cubicBezTo>
                  <a:pt x="27579" y="5872"/>
                  <a:pt x="26961" y="6711"/>
                  <a:pt x="26313" y="7535"/>
                </a:cubicBezTo>
                <a:cubicBezTo>
                  <a:pt x="26284" y="7550"/>
                  <a:pt x="26269" y="7564"/>
                  <a:pt x="26255" y="7594"/>
                </a:cubicBezTo>
                <a:cubicBezTo>
                  <a:pt x="26490" y="6314"/>
                  <a:pt x="26843" y="5077"/>
                  <a:pt x="27550" y="3974"/>
                </a:cubicBezTo>
                <a:cubicBezTo>
                  <a:pt x="27844" y="3503"/>
                  <a:pt x="28138" y="3032"/>
                  <a:pt x="28580" y="2693"/>
                </a:cubicBezTo>
                <a:cubicBezTo>
                  <a:pt x="28694" y="2613"/>
                  <a:pt x="28809" y="2480"/>
                  <a:pt x="28944" y="2480"/>
                </a:cubicBezTo>
                <a:close/>
                <a:moveTo>
                  <a:pt x="44159" y="318"/>
                </a:moveTo>
                <a:cubicBezTo>
                  <a:pt x="44170" y="318"/>
                  <a:pt x="44182" y="320"/>
                  <a:pt x="44194" y="324"/>
                </a:cubicBezTo>
                <a:cubicBezTo>
                  <a:pt x="44297" y="353"/>
                  <a:pt x="44312" y="456"/>
                  <a:pt x="44326" y="545"/>
                </a:cubicBezTo>
                <a:cubicBezTo>
                  <a:pt x="44356" y="868"/>
                  <a:pt x="44297" y="1177"/>
                  <a:pt x="44238" y="1501"/>
                </a:cubicBezTo>
                <a:cubicBezTo>
                  <a:pt x="43959" y="3032"/>
                  <a:pt x="43237" y="4371"/>
                  <a:pt x="42443" y="5666"/>
                </a:cubicBezTo>
                <a:cubicBezTo>
                  <a:pt x="41972" y="6446"/>
                  <a:pt x="41457" y="7182"/>
                  <a:pt x="40927" y="7918"/>
                </a:cubicBezTo>
                <a:cubicBezTo>
                  <a:pt x="40898" y="7962"/>
                  <a:pt x="40868" y="8021"/>
                  <a:pt x="40780" y="8035"/>
                </a:cubicBezTo>
                <a:cubicBezTo>
                  <a:pt x="40780" y="7344"/>
                  <a:pt x="40927" y="6696"/>
                  <a:pt x="41118" y="6063"/>
                </a:cubicBezTo>
                <a:cubicBezTo>
                  <a:pt x="41736" y="4121"/>
                  <a:pt x="42649" y="2325"/>
                  <a:pt x="43811" y="648"/>
                </a:cubicBezTo>
                <a:cubicBezTo>
                  <a:pt x="43856" y="574"/>
                  <a:pt x="43929" y="501"/>
                  <a:pt x="43988" y="427"/>
                </a:cubicBezTo>
                <a:cubicBezTo>
                  <a:pt x="44039" y="389"/>
                  <a:pt x="44089" y="318"/>
                  <a:pt x="44159" y="318"/>
                </a:cubicBezTo>
                <a:close/>
                <a:moveTo>
                  <a:pt x="23404" y="1577"/>
                </a:moveTo>
                <a:cubicBezTo>
                  <a:pt x="23643" y="1577"/>
                  <a:pt x="23801" y="1770"/>
                  <a:pt x="23812" y="2105"/>
                </a:cubicBezTo>
                <a:cubicBezTo>
                  <a:pt x="23841" y="2811"/>
                  <a:pt x="23547" y="3429"/>
                  <a:pt x="23252" y="4047"/>
                </a:cubicBezTo>
                <a:cubicBezTo>
                  <a:pt x="22708" y="5225"/>
                  <a:pt x="21928" y="6255"/>
                  <a:pt x="21104" y="7241"/>
                </a:cubicBezTo>
                <a:cubicBezTo>
                  <a:pt x="20854" y="7550"/>
                  <a:pt x="20603" y="7844"/>
                  <a:pt x="20353" y="8138"/>
                </a:cubicBezTo>
                <a:lnTo>
                  <a:pt x="20294" y="8109"/>
                </a:lnTo>
                <a:cubicBezTo>
                  <a:pt x="20280" y="7815"/>
                  <a:pt x="20339" y="7535"/>
                  <a:pt x="20383" y="7255"/>
                </a:cubicBezTo>
                <a:cubicBezTo>
                  <a:pt x="20515" y="6255"/>
                  <a:pt x="20692" y="5254"/>
                  <a:pt x="21089" y="4327"/>
                </a:cubicBezTo>
                <a:cubicBezTo>
                  <a:pt x="21457" y="3503"/>
                  <a:pt x="21899" y="2708"/>
                  <a:pt x="22561" y="2060"/>
                </a:cubicBezTo>
                <a:cubicBezTo>
                  <a:pt x="22723" y="1913"/>
                  <a:pt x="22885" y="1781"/>
                  <a:pt x="23076" y="1678"/>
                </a:cubicBezTo>
                <a:cubicBezTo>
                  <a:pt x="23196" y="1609"/>
                  <a:pt x="23306" y="1577"/>
                  <a:pt x="23404" y="1577"/>
                </a:cubicBezTo>
                <a:close/>
                <a:moveTo>
                  <a:pt x="14518" y="2716"/>
                </a:moveTo>
                <a:cubicBezTo>
                  <a:pt x="14582" y="2716"/>
                  <a:pt x="14623" y="2776"/>
                  <a:pt x="14658" y="2899"/>
                </a:cubicBezTo>
                <a:cubicBezTo>
                  <a:pt x="14717" y="3135"/>
                  <a:pt x="14702" y="3385"/>
                  <a:pt x="14658" y="3620"/>
                </a:cubicBezTo>
                <a:cubicBezTo>
                  <a:pt x="14526" y="4342"/>
                  <a:pt x="14217" y="5004"/>
                  <a:pt x="13907" y="5666"/>
                </a:cubicBezTo>
                <a:cubicBezTo>
                  <a:pt x="13437" y="6696"/>
                  <a:pt x="12833" y="7653"/>
                  <a:pt x="12186" y="8595"/>
                </a:cubicBezTo>
                <a:cubicBezTo>
                  <a:pt x="12156" y="8653"/>
                  <a:pt x="12097" y="8712"/>
                  <a:pt x="12053" y="8771"/>
                </a:cubicBezTo>
                <a:cubicBezTo>
                  <a:pt x="12040" y="8771"/>
                  <a:pt x="12027" y="8771"/>
                  <a:pt x="11993" y="8782"/>
                </a:cubicBezTo>
                <a:lnTo>
                  <a:pt x="11993" y="8782"/>
                </a:lnTo>
                <a:cubicBezTo>
                  <a:pt x="11921" y="8474"/>
                  <a:pt x="11994" y="8166"/>
                  <a:pt x="12024" y="7873"/>
                </a:cubicBezTo>
                <a:cubicBezTo>
                  <a:pt x="12127" y="6946"/>
                  <a:pt x="12421" y="6093"/>
                  <a:pt x="12804" y="5254"/>
                </a:cubicBezTo>
                <a:cubicBezTo>
                  <a:pt x="13083" y="4651"/>
                  <a:pt x="13378" y="4047"/>
                  <a:pt x="13731" y="3488"/>
                </a:cubicBezTo>
                <a:cubicBezTo>
                  <a:pt x="13907" y="3223"/>
                  <a:pt x="14099" y="2988"/>
                  <a:pt x="14349" y="2796"/>
                </a:cubicBezTo>
                <a:cubicBezTo>
                  <a:pt x="14420" y="2743"/>
                  <a:pt x="14474" y="2716"/>
                  <a:pt x="14518" y="2716"/>
                </a:cubicBezTo>
                <a:close/>
                <a:moveTo>
                  <a:pt x="49460" y="1885"/>
                </a:moveTo>
                <a:cubicBezTo>
                  <a:pt x="49728" y="1885"/>
                  <a:pt x="49875" y="2066"/>
                  <a:pt x="49875" y="2414"/>
                </a:cubicBezTo>
                <a:cubicBezTo>
                  <a:pt x="49889" y="3105"/>
                  <a:pt x="49654" y="3723"/>
                  <a:pt x="49360" y="4342"/>
                </a:cubicBezTo>
                <a:cubicBezTo>
                  <a:pt x="48756" y="5578"/>
                  <a:pt x="47947" y="6667"/>
                  <a:pt x="47078" y="7726"/>
                </a:cubicBezTo>
                <a:cubicBezTo>
                  <a:pt x="46608" y="8300"/>
                  <a:pt x="46107" y="8845"/>
                  <a:pt x="45533" y="9330"/>
                </a:cubicBezTo>
                <a:cubicBezTo>
                  <a:pt x="45489" y="9375"/>
                  <a:pt x="45445" y="9419"/>
                  <a:pt x="45386" y="9463"/>
                </a:cubicBezTo>
                <a:cubicBezTo>
                  <a:pt x="45336" y="9506"/>
                  <a:pt x="45294" y="9532"/>
                  <a:pt x="45260" y="9532"/>
                </a:cubicBezTo>
                <a:cubicBezTo>
                  <a:pt x="45214" y="9532"/>
                  <a:pt x="45182" y="9485"/>
                  <a:pt x="45165" y="9375"/>
                </a:cubicBezTo>
                <a:cubicBezTo>
                  <a:pt x="45077" y="8948"/>
                  <a:pt x="45033" y="8521"/>
                  <a:pt x="45033" y="8271"/>
                </a:cubicBezTo>
                <a:cubicBezTo>
                  <a:pt x="45033" y="6873"/>
                  <a:pt x="45445" y="5798"/>
                  <a:pt x="46092" y="4783"/>
                </a:cubicBezTo>
                <a:cubicBezTo>
                  <a:pt x="46696" y="3871"/>
                  <a:pt x="47387" y="3032"/>
                  <a:pt x="48300" y="2384"/>
                </a:cubicBezTo>
                <a:cubicBezTo>
                  <a:pt x="48594" y="2178"/>
                  <a:pt x="48903" y="2002"/>
                  <a:pt x="49256" y="1913"/>
                </a:cubicBezTo>
                <a:cubicBezTo>
                  <a:pt x="49330" y="1894"/>
                  <a:pt x="49398" y="1885"/>
                  <a:pt x="49460" y="1885"/>
                </a:cubicBezTo>
                <a:close/>
                <a:moveTo>
                  <a:pt x="44120" y="0"/>
                </a:moveTo>
                <a:cubicBezTo>
                  <a:pt x="43870" y="147"/>
                  <a:pt x="43694" y="368"/>
                  <a:pt x="43532" y="604"/>
                </a:cubicBezTo>
                <a:cubicBezTo>
                  <a:pt x="42560" y="2016"/>
                  <a:pt x="41781" y="3517"/>
                  <a:pt x="41177" y="5121"/>
                </a:cubicBezTo>
                <a:cubicBezTo>
                  <a:pt x="40780" y="6152"/>
                  <a:pt x="40500" y="7211"/>
                  <a:pt x="40515" y="8330"/>
                </a:cubicBezTo>
                <a:cubicBezTo>
                  <a:pt x="40515" y="8447"/>
                  <a:pt x="40456" y="8550"/>
                  <a:pt x="40382" y="8639"/>
                </a:cubicBezTo>
                <a:cubicBezTo>
                  <a:pt x="39544" y="9698"/>
                  <a:pt x="38616" y="10684"/>
                  <a:pt x="37616" y="11611"/>
                </a:cubicBezTo>
                <a:cubicBezTo>
                  <a:pt x="37248" y="11935"/>
                  <a:pt x="36865" y="12215"/>
                  <a:pt x="36394" y="12391"/>
                </a:cubicBezTo>
                <a:cubicBezTo>
                  <a:pt x="36180" y="12466"/>
                  <a:pt x="35978" y="12504"/>
                  <a:pt x="35789" y="12504"/>
                </a:cubicBezTo>
                <a:cubicBezTo>
                  <a:pt x="35420" y="12504"/>
                  <a:pt x="35102" y="12360"/>
                  <a:pt x="34849" y="12068"/>
                </a:cubicBezTo>
                <a:cubicBezTo>
                  <a:pt x="34599" y="11773"/>
                  <a:pt x="34437" y="11450"/>
                  <a:pt x="34349" y="11096"/>
                </a:cubicBezTo>
                <a:cubicBezTo>
                  <a:pt x="34099" y="10066"/>
                  <a:pt x="34260" y="9036"/>
                  <a:pt x="34452" y="8021"/>
                </a:cubicBezTo>
                <a:cubicBezTo>
                  <a:pt x="34466" y="7947"/>
                  <a:pt x="34511" y="7873"/>
                  <a:pt x="34569" y="7815"/>
                </a:cubicBezTo>
                <a:cubicBezTo>
                  <a:pt x="35379" y="6843"/>
                  <a:pt x="36115" y="5843"/>
                  <a:pt x="36777" y="4768"/>
                </a:cubicBezTo>
                <a:cubicBezTo>
                  <a:pt x="37307" y="3915"/>
                  <a:pt x="37792" y="3017"/>
                  <a:pt x="38116" y="2060"/>
                </a:cubicBezTo>
                <a:cubicBezTo>
                  <a:pt x="38249" y="1678"/>
                  <a:pt x="38337" y="1280"/>
                  <a:pt x="38293" y="868"/>
                </a:cubicBezTo>
                <a:cubicBezTo>
                  <a:pt x="38270" y="611"/>
                  <a:pt x="38138" y="473"/>
                  <a:pt x="37933" y="473"/>
                </a:cubicBezTo>
                <a:cubicBezTo>
                  <a:pt x="37868" y="473"/>
                  <a:pt x="37797" y="487"/>
                  <a:pt x="37719" y="515"/>
                </a:cubicBezTo>
                <a:cubicBezTo>
                  <a:pt x="37572" y="574"/>
                  <a:pt x="37424" y="677"/>
                  <a:pt x="37307" y="795"/>
                </a:cubicBezTo>
                <a:cubicBezTo>
                  <a:pt x="37012" y="1060"/>
                  <a:pt x="36806" y="1384"/>
                  <a:pt x="36600" y="1722"/>
                </a:cubicBezTo>
                <a:cubicBezTo>
                  <a:pt x="35526" y="3576"/>
                  <a:pt x="34658" y="5534"/>
                  <a:pt x="34231" y="7653"/>
                </a:cubicBezTo>
                <a:cubicBezTo>
                  <a:pt x="34202" y="7770"/>
                  <a:pt x="34157" y="7873"/>
                  <a:pt x="34084" y="7976"/>
                </a:cubicBezTo>
                <a:cubicBezTo>
                  <a:pt x="32965" y="9242"/>
                  <a:pt x="31773" y="10405"/>
                  <a:pt x="30331" y="11317"/>
                </a:cubicBezTo>
                <a:cubicBezTo>
                  <a:pt x="29684" y="11744"/>
                  <a:pt x="28992" y="12068"/>
                  <a:pt x="28212" y="12200"/>
                </a:cubicBezTo>
                <a:cubicBezTo>
                  <a:pt x="28069" y="12225"/>
                  <a:pt x="27933" y="12238"/>
                  <a:pt x="27805" y="12238"/>
                </a:cubicBezTo>
                <a:cubicBezTo>
                  <a:pt x="27182" y="12238"/>
                  <a:pt x="26734" y="11939"/>
                  <a:pt x="26416" y="11317"/>
                </a:cubicBezTo>
                <a:cubicBezTo>
                  <a:pt x="25960" y="10419"/>
                  <a:pt x="25931" y="9478"/>
                  <a:pt x="26063" y="8506"/>
                </a:cubicBezTo>
                <a:cubicBezTo>
                  <a:pt x="26093" y="8330"/>
                  <a:pt x="26152" y="8168"/>
                  <a:pt x="26269" y="8035"/>
                </a:cubicBezTo>
                <a:cubicBezTo>
                  <a:pt x="27005" y="7152"/>
                  <a:pt x="27682" y="6225"/>
                  <a:pt x="28300" y="5269"/>
                </a:cubicBezTo>
                <a:cubicBezTo>
                  <a:pt x="28771" y="4518"/>
                  <a:pt x="29227" y="3768"/>
                  <a:pt x="29404" y="2885"/>
                </a:cubicBezTo>
                <a:cubicBezTo>
                  <a:pt x="29448" y="2649"/>
                  <a:pt x="29448" y="2414"/>
                  <a:pt x="29227" y="2266"/>
                </a:cubicBezTo>
                <a:cubicBezTo>
                  <a:pt x="29154" y="2217"/>
                  <a:pt x="29082" y="2198"/>
                  <a:pt x="29012" y="2198"/>
                </a:cubicBezTo>
                <a:cubicBezTo>
                  <a:pt x="28871" y="2198"/>
                  <a:pt x="28737" y="2276"/>
                  <a:pt x="28609" y="2355"/>
                </a:cubicBezTo>
                <a:cubicBezTo>
                  <a:pt x="28580" y="2370"/>
                  <a:pt x="28550" y="2399"/>
                  <a:pt x="28521" y="2414"/>
                </a:cubicBezTo>
                <a:cubicBezTo>
                  <a:pt x="27756" y="3017"/>
                  <a:pt x="27299" y="3826"/>
                  <a:pt x="26887" y="4680"/>
                </a:cubicBezTo>
                <a:cubicBezTo>
                  <a:pt x="26387" y="5666"/>
                  <a:pt x="26107" y="6740"/>
                  <a:pt x="25901" y="7844"/>
                </a:cubicBezTo>
                <a:cubicBezTo>
                  <a:pt x="25872" y="8035"/>
                  <a:pt x="25784" y="8212"/>
                  <a:pt x="25651" y="8359"/>
                </a:cubicBezTo>
                <a:cubicBezTo>
                  <a:pt x="25063" y="9021"/>
                  <a:pt x="24444" y="9669"/>
                  <a:pt x="23768" y="10243"/>
                </a:cubicBezTo>
                <a:cubicBezTo>
                  <a:pt x="23194" y="10714"/>
                  <a:pt x="22605" y="11155"/>
                  <a:pt x="21884" y="11376"/>
                </a:cubicBezTo>
                <a:cubicBezTo>
                  <a:pt x="21736" y="11418"/>
                  <a:pt x="21596" y="11438"/>
                  <a:pt x="21465" y="11438"/>
                </a:cubicBezTo>
                <a:cubicBezTo>
                  <a:pt x="20995" y="11438"/>
                  <a:pt x="20640" y="11173"/>
                  <a:pt x="20456" y="10655"/>
                </a:cubicBezTo>
                <a:cubicBezTo>
                  <a:pt x="20236" y="10066"/>
                  <a:pt x="20206" y="9463"/>
                  <a:pt x="20221" y="8859"/>
                </a:cubicBezTo>
                <a:cubicBezTo>
                  <a:pt x="20221" y="8742"/>
                  <a:pt x="20265" y="8639"/>
                  <a:pt x="20339" y="8550"/>
                </a:cubicBezTo>
                <a:cubicBezTo>
                  <a:pt x="20633" y="8227"/>
                  <a:pt x="20927" y="7903"/>
                  <a:pt x="21207" y="7564"/>
                </a:cubicBezTo>
                <a:cubicBezTo>
                  <a:pt x="22134" y="6446"/>
                  <a:pt x="23032" y="5313"/>
                  <a:pt x="23606" y="3959"/>
                </a:cubicBezTo>
                <a:cubicBezTo>
                  <a:pt x="23871" y="3356"/>
                  <a:pt x="24135" y="2752"/>
                  <a:pt x="24106" y="2060"/>
                </a:cubicBezTo>
                <a:cubicBezTo>
                  <a:pt x="24084" y="1605"/>
                  <a:pt x="23802" y="1317"/>
                  <a:pt x="23425" y="1317"/>
                </a:cubicBezTo>
                <a:cubicBezTo>
                  <a:pt x="23302" y="1317"/>
                  <a:pt x="23169" y="1348"/>
                  <a:pt x="23032" y="1413"/>
                </a:cubicBezTo>
                <a:cubicBezTo>
                  <a:pt x="22693" y="1575"/>
                  <a:pt x="22414" y="1810"/>
                  <a:pt x="22163" y="2090"/>
                </a:cubicBezTo>
                <a:cubicBezTo>
                  <a:pt x="21648" y="2693"/>
                  <a:pt x="21222" y="3370"/>
                  <a:pt x="20898" y="4106"/>
                </a:cubicBezTo>
                <a:cubicBezTo>
                  <a:pt x="20368" y="5342"/>
                  <a:pt x="20162" y="6652"/>
                  <a:pt x="20044" y="7976"/>
                </a:cubicBezTo>
                <a:cubicBezTo>
                  <a:pt x="20000" y="8359"/>
                  <a:pt x="19927" y="8668"/>
                  <a:pt x="19617" y="8948"/>
                </a:cubicBezTo>
                <a:cubicBezTo>
                  <a:pt x="19161" y="9360"/>
                  <a:pt x="18734" y="9816"/>
                  <a:pt x="18264" y="10228"/>
                </a:cubicBezTo>
                <a:cubicBezTo>
                  <a:pt x="17395" y="11008"/>
                  <a:pt x="16439" y="11626"/>
                  <a:pt x="15276" y="11847"/>
                </a:cubicBezTo>
                <a:cubicBezTo>
                  <a:pt x="15016" y="11897"/>
                  <a:pt x="14757" y="11930"/>
                  <a:pt x="14505" y="11930"/>
                </a:cubicBezTo>
                <a:cubicBezTo>
                  <a:pt x="14087" y="11930"/>
                  <a:pt x="13686" y="11839"/>
                  <a:pt x="13319" y="11582"/>
                </a:cubicBezTo>
                <a:cubicBezTo>
                  <a:pt x="12554" y="11067"/>
                  <a:pt x="12230" y="10258"/>
                  <a:pt x="12053" y="9389"/>
                </a:cubicBezTo>
                <a:cubicBezTo>
                  <a:pt x="12038" y="9301"/>
                  <a:pt x="12083" y="9227"/>
                  <a:pt x="12127" y="9154"/>
                </a:cubicBezTo>
                <a:cubicBezTo>
                  <a:pt x="12804" y="8241"/>
                  <a:pt x="13407" y="7300"/>
                  <a:pt x="13907" y="6299"/>
                </a:cubicBezTo>
                <a:cubicBezTo>
                  <a:pt x="14334" y="5460"/>
                  <a:pt x="14732" y="4621"/>
                  <a:pt x="14923" y="3694"/>
                </a:cubicBezTo>
                <a:cubicBezTo>
                  <a:pt x="14997" y="3370"/>
                  <a:pt x="15011" y="3032"/>
                  <a:pt x="14879" y="2708"/>
                </a:cubicBezTo>
                <a:cubicBezTo>
                  <a:pt x="14809" y="2529"/>
                  <a:pt x="14706" y="2444"/>
                  <a:pt x="14569" y="2444"/>
                </a:cubicBezTo>
                <a:cubicBezTo>
                  <a:pt x="14504" y="2444"/>
                  <a:pt x="14430" y="2464"/>
                  <a:pt x="14349" y="2502"/>
                </a:cubicBezTo>
                <a:cubicBezTo>
                  <a:pt x="14217" y="2561"/>
                  <a:pt x="14084" y="2649"/>
                  <a:pt x="13981" y="2767"/>
                </a:cubicBezTo>
                <a:cubicBezTo>
                  <a:pt x="13643" y="3105"/>
                  <a:pt x="13407" y="3488"/>
                  <a:pt x="13186" y="3900"/>
                </a:cubicBezTo>
                <a:cubicBezTo>
                  <a:pt x="12657" y="4930"/>
                  <a:pt x="12127" y="5946"/>
                  <a:pt x="11891" y="7093"/>
                </a:cubicBezTo>
                <a:cubicBezTo>
                  <a:pt x="11774" y="7712"/>
                  <a:pt x="11641" y="8330"/>
                  <a:pt x="11729" y="8962"/>
                </a:cubicBezTo>
                <a:cubicBezTo>
                  <a:pt x="11759" y="9139"/>
                  <a:pt x="11700" y="9272"/>
                  <a:pt x="11597" y="9419"/>
                </a:cubicBezTo>
                <a:cubicBezTo>
                  <a:pt x="11038" y="10140"/>
                  <a:pt x="10420" y="10787"/>
                  <a:pt x="9743" y="11405"/>
                </a:cubicBezTo>
                <a:cubicBezTo>
                  <a:pt x="9390" y="11744"/>
                  <a:pt x="9007" y="12053"/>
                  <a:pt x="8551" y="12259"/>
                </a:cubicBezTo>
                <a:cubicBezTo>
                  <a:pt x="8331" y="12359"/>
                  <a:pt x="8115" y="12407"/>
                  <a:pt x="7911" y="12407"/>
                </a:cubicBezTo>
                <a:cubicBezTo>
                  <a:pt x="7363" y="12407"/>
                  <a:pt x="6904" y="12061"/>
                  <a:pt x="6711" y="11450"/>
                </a:cubicBezTo>
                <a:cubicBezTo>
                  <a:pt x="6652" y="11258"/>
                  <a:pt x="6608" y="11067"/>
                  <a:pt x="6579" y="10876"/>
                </a:cubicBezTo>
                <a:cubicBezTo>
                  <a:pt x="6432" y="9801"/>
                  <a:pt x="6461" y="8742"/>
                  <a:pt x="6593" y="7667"/>
                </a:cubicBezTo>
                <a:cubicBezTo>
                  <a:pt x="6638" y="7300"/>
                  <a:pt x="6652" y="6902"/>
                  <a:pt x="6844" y="6549"/>
                </a:cubicBezTo>
                <a:cubicBezTo>
                  <a:pt x="7005" y="6225"/>
                  <a:pt x="7182" y="5901"/>
                  <a:pt x="7329" y="5578"/>
                </a:cubicBezTo>
                <a:cubicBezTo>
                  <a:pt x="7727" y="4754"/>
                  <a:pt x="8109" y="3929"/>
                  <a:pt x="8271" y="3032"/>
                </a:cubicBezTo>
                <a:cubicBezTo>
                  <a:pt x="8301" y="2885"/>
                  <a:pt x="8315" y="2752"/>
                  <a:pt x="8286" y="2620"/>
                </a:cubicBezTo>
                <a:cubicBezTo>
                  <a:pt x="8258" y="2443"/>
                  <a:pt x="8177" y="2354"/>
                  <a:pt x="8065" y="2354"/>
                </a:cubicBezTo>
                <a:cubicBezTo>
                  <a:pt x="8000" y="2354"/>
                  <a:pt x="7925" y="2384"/>
                  <a:pt x="7844" y="2443"/>
                </a:cubicBezTo>
                <a:cubicBezTo>
                  <a:pt x="7624" y="2620"/>
                  <a:pt x="7506" y="2870"/>
                  <a:pt x="7403" y="3135"/>
                </a:cubicBezTo>
                <a:cubicBezTo>
                  <a:pt x="7079" y="3988"/>
                  <a:pt x="6858" y="4871"/>
                  <a:pt x="6652" y="5754"/>
                </a:cubicBezTo>
                <a:cubicBezTo>
                  <a:pt x="6564" y="6137"/>
                  <a:pt x="6549" y="6534"/>
                  <a:pt x="6343" y="6873"/>
                </a:cubicBezTo>
                <a:cubicBezTo>
                  <a:pt x="5563" y="8197"/>
                  <a:pt x="4666" y="9419"/>
                  <a:pt x="3429" y="10375"/>
                </a:cubicBezTo>
                <a:cubicBezTo>
                  <a:pt x="2900" y="10787"/>
                  <a:pt x="2355" y="11185"/>
                  <a:pt x="1649" y="11273"/>
                </a:cubicBezTo>
                <a:cubicBezTo>
                  <a:pt x="1571" y="11284"/>
                  <a:pt x="1497" y="11290"/>
                  <a:pt x="1426" y="11290"/>
                </a:cubicBezTo>
                <a:cubicBezTo>
                  <a:pt x="931" y="11290"/>
                  <a:pt x="596" y="11021"/>
                  <a:pt x="442" y="10493"/>
                </a:cubicBezTo>
                <a:cubicBezTo>
                  <a:pt x="221" y="9713"/>
                  <a:pt x="265" y="8933"/>
                  <a:pt x="354" y="8138"/>
                </a:cubicBezTo>
                <a:cubicBezTo>
                  <a:pt x="515" y="6770"/>
                  <a:pt x="913" y="5489"/>
                  <a:pt x="1619" y="4297"/>
                </a:cubicBezTo>
                <a:cubicBezTo>
                  <a:pt x="1796" y="3988"/>
                  <a:pt x="1972" y="3635"/>
                  <a:pt x="2326" y="3444"/>
                </a:cubicBezTo>
                <a:cubicBezTo>
                  <a:pt x="2384" y="3414"/>
                  <a:pt x="2399" y="3356"/>
                  <a:pt x="2370" y="3297"/>
                </a:cubicBezTo>
                <a:cubicBezTo>
                  <a:pt x="2335" y="3227"/>
                  <a:pt x="2282" y="3203"/>
                  <a:pt x="2226" y="3203"/>
                </a:cubicBezTo>
                <a:cubicBezTo>
                  <a:pt x="2210" y="3203"/>
                  <a:pt x="2194" y="3205"/>
                  <a:pt x="2178" y="3208"/>
                </a:cubicBezTo>
                <a:cubicBezTo>
                  <a:pt x="2046" y="3252"/>
                  <a:pt x="1972" y="3341"/>
                  <a:pt x="1884" y="3444"/>
                </a:cubicBezTo>
                <a:cubicBezTo>
                  <a:pt x="957" y="4636"/>
                  <a:pt x="442" y="6019"/>
                  <a:pt x="177" y="7491"/>
                </a:cubicBezTo>
                <a:cubicBezTo>
                  <a:pt x="103" y="7873"/>
                  <a:pt x="59" y="8241"/>
                  <a:pt x="0" y="8624"/>
                </a:cubicBezTo>
                <a:lnTo>
                  <a:pt x="0" y="9816"/>
                </a:lnTo>
                <a:cubicBezTo>
                  <a:pt x="74" y="10081"/>
                  <a:pt x="133" y="10375"/>
                  <a:pt x="206" y="10640"/>
                </a:cubicBezTo>
                <a:cubicBezTo>
                  <a:pt x="354" y="11170"/>
                  <a:pt x="692" y="11479"/>
                  <a:pt x="1251" y="11538"/>
                </a:cubicBezTo>
                <a:cubicBezTo>
                  <a:pt x="1329" y="11546"/>
                  <a:pt x="1407" y="11550"/>
                  <a:pt x="1483" y="11550"/>
                </a:cubicBezTo>
                <a:cubicBezTo>
                  <a:pt x="1972" y="11550"/>
                  <a:pt x="2436" y="11391"/>
                  <a:pt x="2855" y="11111"/>
                </a:cubicBezTo>
                <a:cubicBezTo>
                  <a:pt x="4018" y="10361"/>
                  <a:pt x="4989" y="9404"/>
                  <a:pt x="5784" y="8256"/>
                </a:cubicBezTo>
                <a:cubicBezTo>
                  <a:pt x="5961" y="7991"/>
                  <a:pt x="6137" y="7726"/>
                  <a:pt x="6328" y="7417"/>
                </a:cubicBezTo>
                <a:cubicBezTo>
                  <a:pt x="6328" y="7491"/>
                  <a:pt x="6343" y="7520"/>
                  <a:pt x="6328" y="7550"/>
                </a:cubicBezTo>
                <a:cubicBezTo>
                  <a:pt x="6225" y="8241"/>
                  <a:pt x="6211" y="8948"/>
                  <a:pt x="6211" y="9654"/>
                </a:cubicBezTo>
                <a:cubicBezTo>
                  <a:pt x="6211" y="10228"/>
                  <a:pt x="6270" y="10802"/>
                  <a:pt x="6402" y="11376"/>
                </a:cubicBezTo>
                <a:cubicBezTo>
                  <a:pt x="6490" y="11744"/>
                  <a:pt x="6638" y="12082"/>
                  <a:pt x="6947" y="12333"/>
                </a:cubicBezTo>
                <a:cubicBezTo>
                  <a:pt x="7233" y="12565"/>
                  <a:pt x="7568" y="12683"/>
                  <a:pt x="7920" y="12683"/>
                </a:cubicBezTo>
                <a:cubicBezTo>
                  <a:pt x="8237" y="12683"/>
                  <a:pt x="8568" y="12587"/>
                  <a:pt x="8889" y="12391"/>
                </a:cubicBezTo>
                <a:cubicBezTo>
                  <a:pt x="9802" y="11847"/>
                  <a:pt x="10493" y="11052"/>
                  <a:pt x="11214" y="10287"/>
                </a:cubicBezTo>
                <a:cubicBezTo>
                  <a:pt x="11406" y="10081"/>
                  <a:pt x="11582" y="9845"/>
                  <a:pt x="11803" y="9595"/>
                </a:cubicBezTo>
                <a:cubicBezTo>
                  <a:pt x="11906" y="10037"/>
                  <a:pt x="12068" y="10419"/>
                  <a:pt x="12259" y="10787"/>
                </a:cubicBezTo>
                <a:cubicBezTo>
                  <a:pt x="12769" y="11704"/>
                  <a:pt x="13543" y="12191"/>
                  <a:pt x="14524" y="12191"/>
                </a:cubicBezTo>
                <a:cubicBezTo>
                  <a:pt x="14677" y="12191"/>
                  <a:pt x="14834" y="12180"/>
                  <a:pt x="14997" y="12156"/>
                </a:cubicBezTo>
                <a:cubicBezTo>
                  <a:pt x="15997" y="12024"/>
                  <a:pt x="16880" y="11626"/>
                  <a:pt x="17690" y="11023"/>
                </a:cubicBezTo>
                <a:cubicBezTo>
                  <a:pt x="18411" y="10493"/>
                  <a:pt x="19044" y="9875"/>
                  <a:pt x="19676" y="9242"/>
                </a:cubicBezTo>
                <a:cubicBezTo>
                  <a:pt x="19739" y="9180"/>
                  <a:pt x="19791" y="9085"/>
                  <a:pt x="19859" y="9085"/>
                </a:cubicBezTo>
                <a:cubicBezTo>
                  <a:pt x="19871" y="9085"/>
                  <a:pt x="19884" y="9088"/>
                  <a:pt x="19897" y="9095"/>
                </a:cubicBezTo>
                <a:cubicBezTo>
                  <a:pt x="19985" y="9124"/>
                  <a:pt x="19941" y="9242"/>
                  <a:pt x="19941" y="9330"/>
                </a:cubicBezTo>
                <a:cubicBezTo>
                  <a:pt x="19971" y="9875"/>
                  <a:pt x="20030" y="10405"/>
                  <a:pt x="20265" y="10905"/>
                </a:cubicBezTo>
                <a:cubicBezTo>
                  <a:pt x="20514" y="11427"/>
                  <a:pt x="20931" y="11698"/>
                  <a:pt x="21454" y="11698"/>
                </a:cubicBezTo>
                <a:cubicBezTo>
                  <a:pt x="21550" y="11698"/>
                  <a:pt x="21649" y="11689"/>
                  <a:pt x="21751" y="11670"/>
                </a:cubicBezTo>
                <a:cubicBezTo>
                  <a:pt x="22222" y="11582"/>
                  <a:pt x="22664" y="11376"/>
                  <a:pt x="23061" y="11111"/>
                </a:cubicBezTo>
                <a:cubicBezTo>
                  <a:pt x="23959" y="10478"/>
                  <a:pt x="24768" y="9742"/>
                  <a:pt x="25489" y="8918"/>
                </a:cubicBezTo>
                <a:cubicBezTo>
                  <a:pt x="25563" y="8830"/>
                  <a:pt x="25651" y="8756"/>
                  <a:pt x="25754" y="8653"/>
                </a:cubicBezTo>
                <a:cubicBezTo>
                  <a:pt x="25754" y="8742"/>
                  <a:pt x="25754" y="8771"/>
                  <a:pt x="25754" y="8815"/>
                </a:cubicBezTo>
                <a:cubicBezTo>
                  <a:pt x="25651" y="9728"/>
                  <a:pt x="25754" y="10611"/>
                  <a:pt x="26166" y="11450"/>
                </a:cubicBezTo>
                <a:cubicBezTo>
                  <a:pt x="26513" y="12100"/>
                  <a:pt x="27016" y="12495"/>
                  <a:pt x="27773" y="12495"/>
                </a:cubicBezTo>
                <a:cubicBezTo>
                  <a:pt x="27787" y="12495"/>
                  <a:pt x="27801" y="12495"/>
                  <a:pt x="27815" y="12494"/>
                </a:cubicBezTo>
                <a:cubicBezTo>
                  <a:pt x="28639" y="12480"/>
                  <a:pt x="29360" y="12185"/>
                  <a:pt x="30066" y="11788"/>
                </a:cubicBezTo>
                <a:cubicBezTo>
                  <a:pt x="31479" y="10979"/>
                  <a:pt x="32656" y="9875"/>
                  <a:pt x="33775" y="8698"/>
                </a:cubicBezTo>
                <a:cubicBezTo>
                  <a:pt x="33863" y="8609"/>
                  <a:pt x="33937" y="8477"/>
                  <a:pt x="34054" y="8403"/>
                </a:cubicBezTo>
                <a:cubicBezTo>
                  <a:pt x="34099" y="8462"/>
                  <a:pt x="34069" y="8506"/>
                  <a:pt x="34069" y="8550"/>
                </a:cubicBezTo>
                <a:cubicBezTo>
                  <a:pt x="33981" y="9198"/>
                  <a:pt x="33878" y="9845"/>
                  <a:pt x="33966" y="10522"/>
                </a:cubicBezTo>
                <a:cubicBezTo>
                  <a:pt x="34040" y="11214"/>
                  <a:pt x="34246" y="11862"/>
                  <a:pt x="34761" y="12377"/>
                </a:cubicBezTo>
                <a:cubicBezTo>
                  <a:pt x="35011" y="12627"/>
                  <a:pt x="35335" y="12759"/>
                  <a:pt x="35688" y="12759"/>
                </a:cubicBezTo>
                <a:cubicBezTo>
                  <a:pt x="35706" y="12760"/>
                  <a:pt x="35723" y="12760"/>
                  <a:pt x="35741" y="12760"/>
                </a:cubicBezTo>
                <a:cubicBezTo>
                  <a:pt x="36350" y="12760"/>
                  <a:pt x="36849" y="12514"/>
                  <a:pt x="37321" y="12171"/>
                </a:cubicBezTo>
                <a:cubicBezTo>
                  <a:pt x="38396" y="11347"/>
                  <a:pt x="39249" y="10331"/>
                  <a:pt x="40132" y="9330"/>
                </a:cubicBezTo>
                <a:cubicBezTo>
                  <a:pt x="40265" y="9183"/>
                  <a:pt x="40397" y="9036"/>
                  <a:pt x="40544" y="8859"/>
                </a:cubicBezTo>
                <a:cubicBezTo>
                  <a:pt x="40633" y="9169"/>
                  <a:pt x="40706" y="9448"/>
                  <a:pt x="40780" y="9713"/>
                </a:cubicBezTo>
                <a:cubicBezTo>
                  <a:pt x="41057" y="10596"/>
                  <a:pt x="41702" y="11078"/>
                  <a:pt x="42547" y="11078"/>
                </a:cubicBezTo>
                <a:cubicBezTo>
                  <a:pt x="42688" y="11078"/>
                  <a:pt x="42835" y="11065"/>
                  <a:pt x="42987" y="11038"/>
                </a:cubicBezTo>
                <a:cubicBezTo>
                  <a:pt x="43708" y="10905"/>
                  <a:pt x="44326" y="10581"/>
                  <a:pt x="44900" y="10169"/>
                </a:cubicBezTo>
                <a:cubicBezTo>
                  <a:pt x="44964" y="10118"/>
                  <a:pt x="45012" y="10092"/>
                  <a:pt x="45051" y="10092"/>
                </a:cubicBezTo>
                <a:cubicBezTo>
                  <a:pt x="45101" y="10092"/>
                  <a:pt x="45138" y="10136"/>
                  <a:pt x="45180" y="10228"/>
                </a:cubicBezTo>
                <a:cubicBezTo>
                  <a:pt x="45401" y="10699"/>
                  <a:pt x="45725" y="11082"/>
                  <a:pt x="46122" y="11405"/>
                </a:cubicBezTo>
                <a:cubicBezTo>
                  <a:pt x="46644" y="11812"/>
                  <a:pt x="47193" y="12047"/>
                  <a:pt x="47779" y="12047"/>
                </a:cubicBezTo>
                <a:cubicBezTo>
                  <a:pt x="48084" y="12047"/>
                  <a:pt x="48399" y="11983"/>
                  <a:pt x="48727" y="11847"/>
                </a:cubicBezTo>
                <a:cubicBezTo>
                  <a:pt x="48977" y="11744"/>
                  <a:pt x="49242" y="11641"/>
                  <a:pt x="49477" y="11508"/>
                </a:cubicBezTo>
                <a:cubicBezTo>
                  <a:pt x="49757" y="11347"/>
                  <a:pt x="50022" y="11170"/>
                  <a:pt x="50287" y="10993"/>
                </a:cubicBezTo>
                <a:cubicBezTo>
                  <a:pt x="50346" y="10949"/>
                  <a:pt x="50390" y="10890"/>
                  <a:pt x="50346" y="10817"/>
                </a:cubicBezTo>
                <a:cubicBezTo>
                  <a:pt x="50322" y="10770"/>
                  <a:pt x="50287" y="10752"/>
                  <a:pt x="50249" y="10752"/>
                </a:cubicBezTo>
                <a:cubicBezTo>
                  <a:pt x="50216" y="10752"/>
                  <a:pt x="50182" y="10767"/>
                  <a:pt x="50154" y="10787"/>
                </a:cubicBezTo>
                <a:cubicBezTo>
                  <a:pt x="50036" y="10846"/>
                  <a:pt x="49933" y="10905"/>
                  <a:pt x="49830" y="10979"/>
                </a:cubicBezTo>
                <a:cubicBezTo>
                  <a:pt x="49463" y="11244"/>
                  <a:pt x="49065" y="11435"/>
                  <a:pt x="48638" y="11582"/>
                </a:cubicBezTo>
                <a:cubicBezTo>
                  <a:pt x="48342" y="11685"/>
                  <a:pt x="48054" y="11787"/>
                  <a:pt x="47748" y="11787"/>
                </a:cubicBezTo>
                <a:cubicBezTo>
                  <a:pt x="47659" y="11787"/>
                  <a:pt x="47569" y="11779"/>
                  <a:pt x="47476" y="11759"/>
                </a:cubicBezTo>
                <a:cubicBezTo>
                  <a:pt x="46475" y="11523"/>
                  <a:pt x="45798" y="10905"/>
                  <a:pt x="45371" y="10007"/>
                </a:cubicBezTo>
                <a:cubicBezTo>
                  <a:pt x="45312" y="9904"/>
                  <a:pt x="45357" y="9845"/>
                  <a:pt x="45445" y="9772"/>
                </a:cubicBezTo>
                <a:cubicBezTo>
                  <a:pt x="45783" y="9478"/>
                  <a:pt x="46122" y="9183"/>
                  <a:pt x="46431" y="8859"/>
                </a:cubicBezTo>
                <a:cubicBezTo>
                  <a:pt x="47697" y="7535"/>
                  <a:pt x="48786" y="6078"/>
                  <a:pt x="49610" y="4430"/>
                </a:cubicBezTo>
                <a:cubicBezTo>
                  <a:pt x="49919" y="3812"/>
                  <a:pt x="50139" y="3164"/>
                  <a:pt x="50154" y="2473"/>
                </a:cubicBezTo>
                <a:cubicBezTo>
                  <a:pt x="50166" y="1940"/>
                  <a:pt x="49881" y="1617"/>
                  <a:pt x="49447" y="1617"/>
                </a:cubicBezTo>
                <a:cubicBezTo>
                  <a:pt x="49317" y="1617"/>
                  <a:pt x="49174" y="1646"/>
                  <a:pt x="49021" y="1707"/>
                </a:cubicBezTo>
                <a:cubicBezTo>
                  <a:pt x="48668" y="1840"/>
                  <a:pt x="48344" y="2016"/>
                  <a:pt x="48050" y="2237"/>
                </a:cubicBezTo>
                <a:cubicBezTo>
                  <a:pt x="47211" y="2870"/>
                  <a:pt x="46534" y="3635"/>
                  <a:pt x="45975" y="4503"/>
                </a:cubicBezTo>
                <a:cubicBezTo>
                  <a:pt x="45563" y="5121"/>
                  <a:pt x="45195" y="5769"/>
                  <a:pt x="44989" y="6505"/>
                </a:cubicBezTo>
                <a:cubicBezTo>
                  <a:pt x="44709" y="7520"/>
                  <a:pt x="44694" y="8550"/>
                  <a:pt x="44930" y="9566"/>
                </a:cubicBezTo>
                <a:cubicBezTo>
                  <a:pt x="44959" y="9669"/>
                  <a:pt x="44989" y="9772"/>
                  <a:pt x="44871" y="9845"/>
                </a:cubicBezTo>
                <a:cubicBezTo>
                  <a:pt x="44223" y="10316"/>
                  <a:pt x="43546" y="10714"/>
                  <a:pt x="42722" y="10802"/>
                </a:cubicBezTo>
                <a:cubicBezTo>
                  <a:pt x="42647" y="10810"/>
                  <a:pt x="42573" y="10814"/>
                  <a:pt x="42500" y="10814"/>
                </a:cubicBezTo>
                <a:cubicBezTo>
                  <a:pt x="42008" y="10814"/>
                  <a:pt x="41592" y="10633"/>
                  <a:pt x="41310" y="10184"/>
                </a:cubicBezTo>
                <a:cubicBezTo>
                  <a:pt x="41001" y="9728"/>
                  <a:pt x="40883" y="9183"/>
                  <a:pt x="40809" y="8639"/>
                </a:cubicBezTo>
                <a:cubicBezTo>
                  <a:pt x="40795" y="8536"/>
                  <a:pt x="40853" y="8447"/>
                  <a:pt x="40912" y="8374"/>
                </a:cubicBezTo>
                <a:cubicBezTo>
                  <a:pt x="41825" y="7182"/>
                  <a:pt x="42634" y="5931"/>
                  <a:pt x="43370" y="4621"/>
                </a:cubicBezTo>
                <a:cubicBezTo>
                  <a:pt x="44017" y="3429"/>
                  <a:pt x="44488" y="2178"/>
                  <a:pt x="44606" y="824"/>
                </a:cubicBezTo>
                <a:cubicBezTo>
                  <a:pt x="44650" y="486"/>
                  <a:pt x="44562" y="177"/>
                  <a:pt x="442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6" name="Google Shape;836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5523625" y="715401"/>
            <a:ext cx="517550" cy="4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100000">
            <a:off x="7495448" y="569849"/>
            <a:ext cx="820800" cy="6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63"/>
          <p:cNvSpPr txBox="1">
            <a:spLocks noGrp="1"/>
          </p:cNvSpPr>
          <p:nvPr>
            <p:ph type="title"/>
          </p:nvPr>
        </p:nvSpPr>
        <p:spPr>
          <a:xfrm>
            <a:off x="0" y="2131284"/>
            <a:ext cx="55532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dirty="0"/>
              <a:t>IMPLEMENTATION</a:t>
            </a:r>
            <a:endParaRPr sz="5400" dirty="0"/>
          </a:p>
        </p:txBody>
      </p:sp>
      <p:sp>
        <p:nvSpPr>
          <p:cNvPr id="4" name="Google Shape;315;p42">
            <a:extLst>
              <a:ext uri="{FF2B5EF4-FFF2-40B4-BE49-F238E27FC236}">
                <a16:creationId xmlns:a16="http://schemas.microsoft.com/office/drawing/2014/main" id="{96B690D7-0FB4-6BBC-B41E-898EB00A4FA0}"/>
              </a:ext>
            </a:extLst>
          </p:cNvPr>
          <p:cNvSpPr/>
          <p:nvPr/>
        </p:nvSpPr>
        <p:spPr>
          <a:xfrm rot="10800000">
            <a:off x="230312" y="1982779"/>
            <a:ext cx="510182" cy="560676"/>
          </a:xfrm>
          <a:custGeom>
            <a:avLst/>
            <a:gdLst/>
            <a:ahLst/>
            <a:cxnLst/>
            <a:rect l="l" t="t" r="r" b="b"/>
            <a:pathLst>
              <a:path w="11488" h="12625" extrusionOk="0">
                <a:moveTo>
                  <a:pt x="1033" y="1786"/>
                </a:moveTo>
                <a:cubicBezTo>
                  <a:pt x="1068" y="1786"/>
                  <a:pt x="1104" y="1821"/>
                  <a:pt x="1104" y="1857"/>
                </a:cubicBezTo>
                <a:cubicBezTo>
                  <a:pt x="1246" y="2602"/>
                  <a:pt x="1388" y="3312"/>
                  <a:pt x="1530" y="4057"/>
                </a:cubicBezTo>
                <a:cubicBezTo>
                  <a:pt x="1530" y="4101"/>
                  <a:pt x="1530" y="4145"/>
                  <a:pt x="1538" y="4189"/>
                </a:cubicBezTo>
                <a:lnTo>
                  <a:pt x="1538" y="4189"/>
                </a:lnTo>
                <a:lnTo>
                  <a:pt x="1494" y="4057"/>
                </a:lnTo>
                <a:cubicBezTo>
                  <a:pt x="1317" y="3312"/>
                  <a:pt x="1175" y="2531"/>
                  <a:pt x="1033" y="1786"/>
                </a:cubicBezTo>
                <a:close/>
                <a:moveTo>
                  <a:pt x="250" y="0"/>
                </a:moveTo>
                <a:cubicBezTo>
                  <a:pt x="123" y="0"/>
                  <a:pt x="1" y="158"/>
                  <a:pt x="110" y="295"/>
                </a:cubicBezTo>
                <a:lnTo>
                  <a:pt x="181" y="366"/>
                </a:lnTo>
                <a:cubicBezTo>
                  <a:pt x="39" y="437"/>
                  <a:pt x="4" y="615"/>
                  <a:pt x="146" y="757"/>
                </a:cubicBezTo>
                <a:cubicBezTo>
                  <a:pt x="217" y="828"/>
                  <a:pt x="288" y="934"/>
                  <a:pt x="359" y="1005"/>
                </a:cubicBezTo>
                <a:cubicBezTo>
                  <a:pt x="430" y="1289"/>
                  <a:pt x="465" y="1537"/>
                  <a:pt x="501" y="1821"/>
                </a:cubicBezTo>
                <a:cubicBezTo>
                  <a:pt x="394" y="1892"/>
                  <a:pt x="359" y="1999"/>
                  <a:pt x="394" y="2105"/>
                </a:cubicBezTo>
                <a:cubicBezTo>
                  <a:pt x="714" y="3631"/>
                  <a:pt x="1104" y="5122"/>
                  <a:pt x="1565" y="6613"/>
                </a:cubicBezTo>
                <a:cubicBezTo>
                  <a:pt x="1672" y="6897"/>
                  <a:pt x="1743" y="7216"/>
                  <a:pt x="1849" y="7536"/>
                </a:cubicBezTo>
                <a:cubicBezTo>
                  <a:pt x="1849" y="7571"/>
                  <a:pt x="1885" y="7607"/>
                  <a:pt x="1920" y="7642"/>
                </a:cubicBezTo>
                <a:cubicBezTo>
                  <a:pt x="1920" y="7678"/>
                  <a:pt x="1920" y="7678"/>
                  <a:pt x="1920" y="7713"/>
                </a:cubicBezTo>
                <a:cubicBezTo>
                  <a:pt x="1969" y="7843"/>
                  <a:pt x="2099" y="7906"/>
                  <a:pt x="2222" y="7906"/>
                </a:cubicBezTo>
                <a:cubicBezTo>
                  <a:pt x="2369" y="7906"/>
                  <a:pt x="2508" y="7816"/>
                  <a:pt x="2488" y="7642"/>
                </a:cubicBezTo>
                <a:cubicBezTo>
                  <a:pt x="2488" y="7536"/>
                  <a:pt x="2488" y="7429"/>
                  <a:pt x="2488" y="7287"/>
                </a:cubicBezTo>
                <a:cubicBezTo>
                  <a:pt x="2666" y="7287"/>
                  <a:pt x="2843" y="7181"/>
                  <a:pt x="2772" y="6932"/>
                </a:cubicBezTo>
                <a:cubicBezTo>
                  <a:pt x="2666" y="6506"/>
                  <a:pt x="2559" y="6116"/>
                  <a:pt x="2488" y="5690"/>
                </a:cubicBezTo>
                <a:cubicBezTo>
                  <a:pt x="2417" y="5406"/>
                  <a:pt x="2382" y="5122"/>
                  <a:pt x="2382" y="4803"/>
                </a:cubicBezTo>
                <a:cubicBezTo>
                  <a:pt x="2346" y="4696"/>
                  <a:pt x="2311" y="4625"/>
                  <a:pt x="2240" y="4590"/>
                </a:cubicBezTo>
                <a:cubicBezTo>
                  <a:pt x="2204" y="4412"/>
                  <a:pt x="2169" y="4235"/>
                  <a:pt x="2133" y="4057"/>
                </a:cubicBezTo>
                <a:cubicBezTo>
                  <a:pt x="2062" y="3596"/>
                  <a:pt x="1991" y="3135"/>
                  <a:pt x="1885" y="2673"/>
                </a:cubicBezTo>
                <a:lnTo>
                  <a:pt x="1885" y="2673"/>
                </a:lnTo>
                <a:cubicBezTo>
                  <a:pt x="4902" y="5974"/>
                  <a:pt x="7919" y="9275"/>
                  <a:pt x="10971" y="12540"/>
                </a:cubicBezTo>
                <a:cubicBezTo>
                  <a:pt x="11022" y="12600"/>
                  <a:pt x="11081" y="12625"/>
                  <a:pt x="11139" y="12625"/>
                </a:cubicBezTo>
                <a:cubicBezTo>
                  <a:pt x="11321" y="12625"/>
                  <a:pt x="11488" y="12374"/>
                  <a:pt x="11326" y="12185"/>
                </a:cubicBezTo>
                <a:cubicBezTo>
                  <a:pt x="8380" y="8955"/>
                  <a:pt x="5434" y="5690"/>
                  <a:pt x="2488" y="2460"/>
                </a:cubicBezTo>
                <a:lnTo>
                  <a:pt x="2488" y="2460"/>
                </a:lnTo>
                <a:cubicBezTo>
                  <a:pt x="3872" y="3277"/>
                  <a:pt x="5434" y="3915"/>
                  <a:pt x="6818" y="4625"/>
                </a:cubicBezTo>
                <a:cubicBezTo>
                  <a:pt x="6856" y="4644"/>
                  <a:pt x="6897" y="4653"/>
                  <a:pt x="6937" y="4653"/>
                </a:cubicBezTo>
                <a:cubicBezTo>
                  <a:pt x="7045" y="4653"/>
                  <a:pt x="7147" y="4587"/>
                  <a:pt x="7173" y="4483"/>
                </a:cubicBezTo>
                <a:cubicBezTo>
                  <a:pt x="7223" y="4511"/>
                  <a:pt x="7271" y="4523"/>
                  <a:pt x="7316" y="4523"/>
                </a:cubicBezTo>
                <a:cubicBezTo>
                  <a:pt x="7557" y="4523"/>
                  <a:pt x="7697" y="4166"/>
                  <a:pt x="7457" y="3986"/>
                </a:cubicBezTo>
                <a:cubicBezTo>
                  <a:pt x="6321" y="3312"/>
                  <a:pt x="5186" y="2673"/>
                  <a:pt x="4050" y="2070"/>
                </a:cubicBezTo>
                <a:cubicBezTo>
                  <a:pt x="3979" y="2034"/>
                  <a:pt x="3908" y="1999"/>
                  <a:pt x="3837" y="1963"/>
                </a:cubicBezTo>
                <a:cubicBezTo>
                  <a:pt x="3340" y="1715"/>
                  <a:pt x="2843" y="1466"/>
                  <a:pt x="2346" y="1218"/>
                </a:cubicBezTo>
                <a:cubicBezTo>
                  <a:pt x="2204" y="1147"/>
                  <a:pt x="2062" y="1076"/>
                  <a:pt x="1920" y="1005"/>
                </a:cubicBezTo>
                <a:cubicBezTo>
                  <a:pt x="1601" y="863"/>
                  <a:pt x="1281" y="721"/>
                  <a:pt x="962" y="579"/>
                </a:cubicBezTo>
                <a:cubicBezTo>
                  <a:pt x="962" y="544"/>
                  <a:pt x="927" y="544"/>
                  <a:pt x="927" y="544"/>
                </a:cubicBezTo>
                <a:lnTo>
                  <a:pt x="714" y="437"/>
                </a:lnTo>
                <a:cubicBezTo>
                  <a:pt x="572" y="331"/>
                  <a:pt x="465" y="189"/>
                  <a:pt x="359" y="47"/>
                </a:cubicBezTo>
                <a:cubicBezTo>
                  <a:pt x="326" y="14"/>
                  <a:pt x="288" y="0"/>
                  <a:pt x="25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4"/>
          <p:cNvSpPr txBox="1">
            <a:spLocks noGrp="1"/>
          </p:cNvSpPr>
          <p:nvPr>
            <p:ph type="title" idx="2"/>
          </p:nvPr>
        </p:nvSpPr>
        <p:spPr>
          <a:xfrm>
            <a:off x="2030665" y="306410"/>
            <a:ext cx="39837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grpSp>
        <p:nvGrpSpPr>
          <p:cNvPr id="856" name="Google Shape;856;p64"/>
          <p:cNvGrpSpPr/>
          <p:nvPr/>
        </p:nvGrpSpPr>
        <p:grpSpPr>
          <a:xfrm>
            <a:off x="643350" y="280235"/>
            <a:ext cx="926379" cy="926379"/>
            <a:chOff x="3624925" y="2598775"/>
            <a:chExt cx="1371600" cy="1371600"/>
          </a:xfrm>
        </p:grpSpPr>
        <p:sp>
          <p:nvSpPr>
            <p:cNvPr id="857" name="Google Shape;857;p64"/>
            <p:cNvSpPr/>
            <p:nvPr/>
          </p:nvSpPr>
          <p:spPr>
            <a:xfrm>
              <a:off x="3624925" y="2598775"/>
              <a:ext cx="1371600" cy="1371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58" name="Google Shape;858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53525" y="28273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9" name="Google Shape;859;p64"/>
          <p:cNvGrpSpPr/>
          <p:nvPr/>
        </p:nvGrpSpPr>
        <p:grpSpPr>
          <a:xfrm>
            <a:off x="-608100" y="2440850"/>
            <a:ext cx="2097482" cy="3050206"/>
            <a:chOff x="-608100" y="2440850"/>
            <a:chExt cx="2097482" cy="3050206"/>
          </a:xfrm>
        </p:grpSpPr>
        <p:pic>
          <p:nvPicPr>
            <p:cNvPr id="860" name="Google Shape;860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608100" y="2440850"/>
              <a:ext cx="1714640" cy="20192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1" name="Google Shape;861;p64"/>
            <p:cNvSpPr/>
            <p:nvPr/>
          </p:nvSpPr>
          <p:spPr>
            <a:xfrm rot="10277661">
              <a:off x="-120000" y="3438852"/>
              <a:ext cx="1470085" cy="1952198"/>
            </a:xfrm>
            <a:custGeom>
              <a:avLst/>
              <a:gdLst/>
              <a:ahLst/>
              <a:cxnLst/>
              <a:rect l="l" t="t" r="r" b="b"/>
              <a:pathLst>
                <a:path w="15277" h="20287" extrusionOk="0">
                  <a:moveTo>
                    <a:pt x="10374" y="0"/>
                  </a:moveTo>
                  <a:cubicBezTo>
                    <a:pt x="9929" y="0"/>
                    <a:pt x="9487" y="42"/>
                    <a:pt x="9051" y="110"/>
                  </a:cubicBezTo>
                  <a:cubicBezTo>
                    <a:pt x="6181" y="493"/>
                    <a:pt x="3753" y="1714"/>
                    <a:pt x="1781" y="3848"/>
                  </a:cubicBezTo>
                  <a:cubicBezTo>
                    <a:pt x="1207" y="4466"/>
                    <a:pt x="648" y="5143"/>
                    <a:pt x="309" y="5938"/>
                  </a:cubicBezTo>
                  <a:cubicBezTo>
                    <a:pt x="118" y="6394"/>
                    <a:pt x="0" y="6880"/>
                    <a:pt x="103" y="7380"/>
                  </a:cubicBezTo>
                  <a:cubicBezTo>
                    <a:pt x="265" y="8204"/>
                    <a:pt x="810" y="8690"/>
                    <a:pt x="1546" y="8999"/>
                  </a:cubicBezTo>
                  <a:cubicBezTo>
                    <a:pt x="2015" y="9200"/>
                    <a:pt x="2502" y="9264"/>
                    <a:pt x="2996" y="9264"/>
                  </a:cubicBezTo>
                  <a:cubicBezTo>
                    <a:pt x="3262" y="9264"/>
                    <a:pt x="3530" y="9245"/>
                    <a:pt x="3797" y="9220"/>
                  </a:cubicBezTo>
                  <a:cubicBezTo>
                    <a:pt x="5784" y="9014"/>
                    <a:pt x="7682" y="8484"/>
                    <a:pt x="9493" y="7645"/>
                  </a:cubicBezTo>
                  <a:cubicBezTo>
                    <a:pt x="9684" y="7557"/>
                    <a:pt x="9875" y="7483"/>
                    <a:pt x="10052" y="7395"/>
                  </a:cubicBezTo>
                  <a:lnTo>
                    <a:pt x="10081" y="7439"/>
                  </a:lnTo>
                  <a:cubicBezTo>
                    <a:pt x="10022" y="7498"/>
                    <a:pt x="9949" y="7557"/>
                    <a:pt x="9890" y="7616"/>
                  </a:cubicBezTo>
                  <a:cubicBezTo>
                    <a:pt x="8507" y="8970"/>
                    <a:pt x="7565" y="10544"/>
                    <a:pt x="7403" y="12516"/>
                  </a:cubicBezTo>
                  <a:cubicBezTo>
                    <a:pt x="7359" y="13164"/>
                    <a:pt x="7388" y="13826"/>
                    <a:pt x="7697" y="14415"/>
                  </a:cubicBezTo>
                  <a:cubicBezTo>
                    <a:pt x="7986" y="14942"/>
                    <a:pt x="8469" y="15314"/>
                    <a:pt x="9033" y="15314"/>
                  </a:cubicBezTo>
                  <a:cubicBezTo>
                    <a:pt x="9304" y="15314"/>
                    <a:pt x="9594" y="15228"/>
                    <a:pt x="9890" y="15033"/>
                  </a:cubicBezTo>
                  <a:cubicBezTo>
                    <a:pt x="10287" y="14753"/>
                    <a:pt x="10640" y="14415"/>
                    <a:pt x="10979" y="14076"/>
                  </a:cubicBezTo>
                  <a:cubicBezTo>
                    <a:pt x="11200" y="13870"/>
                    <a:pt x="11435" y="13664"/>
                    <a:pt x="11626" y="13487"/>
                  </a:cubicBezTo>
                  <a:lnTo>
                    <a:pt x="11626" y="13487"/>
                  </a:lnTo>
                  <a:cubicBezTo>
                    <a:pt x="11376" y="14179"/>
                    <a:pt x="11229" y="14944"/>
                    <a:pt x="11303" y="15739"/>
                  </a:cubicBezTo>
                  <a:cubicBezTo>
                    <a:pt x="11362" y="16298"/>
                    <a:pt x="11494" y="16813"/>
                    <a:pt x="11921" y="17211"/>
                  </a:cubicBezTo>
                  <a:cubicBezTo>
                    <a:pt x="12107" y="17389"/>
                    <a:pt x="12324" y="17478"/>
                    <a:pt x="12546" y="17478"/>
                  </a:cubicBezTo>
                  <a:cubicBezTo>
                    <a:pt x="12727" y="17478"/>
                    <a:pt x="12911" y="17418"/>
                    <a:pt x="13083" y="17299"/>
                  </a:cubicBezTo>
                  <a:cubicBezTo>
                    <a:pt x="13304" y="17167"/>
                    <a:pt x="13466" y="16975"/>
                    <a:pt x="13613" y="16784"/>
                  </a:cubicBezTo>
                  <a:cubicBezTo>
                    <a:pt x="13819" y="16519"/>
                    <a:pt x="14011" y="16254"/>
                    <a:pt x="14246" y="15945"/>
                  </a:cubicBezTo>
                  <a:lnTo>
                    <a:pt x="14246" y="15945"/>
                  </a:lnTo>
                  <a:cubicBezTo>
                    <a:pt x="13966" y="17490"/>
                    <a:pt x="14128" y="18933"/>
                    <a:pt x="14879" y="20272"/>
                  </a:cubicBezTo>
                  <a:lnTo>
                    <a:pt x="14879" y="20286"/>
                  </a:lnTo>
                  <a:lnTo>
                    <a:pt x="15011" y="20286"/>
                  </a:lnTo>
                  <a:cubicBezTo>
                    <a:pt x="15100" y="20183"/>
                    <a:pt x="15070" y="20095"/>
                    <a:pt x="15011" y="19992"/>
                  </a:cubicBezTo>
                  <a:cubicBezTo>
                    <a:pt x="14599" y="19197"/>
                    <a:pt x="14393" y="18329"/>
                    <a:pt x="14378" y="17431"/>
                  </a:cubicBezTo>
                  <a:cubicBezTo>
                    <a:pt x="14364" y="16475"/>
                    <a:pt x="14496" y="15548"/>
                    <a:pt x="14982" y="14694"/>
                  </a:cubicBezTo>
                  <a:cubicBezTo>
                    <a:pt x="15085" y="14518"/>
                    <a:pt x="15188" y="14341"/>
                    <a:pt x="15276" y="14164"/>
                  </a:cubicBezTo>
                  <a:lnTo>
                    <a:pt x="15276" y="13944"/>
                  </a:lnTo>
                  <a:cubicBezTo>
                    <a:pt x="15244" y="13928"/>
                    <a:pt x="15214" y="13920"/>
                    <a:pt x="15186" y="13920"/>
                  </a:cubicBezTo>
                  <a:cubicBezTo>
                    <a:pt x="15112" y="13920"/>
                    <a:pt x="15054" y="13972"/>
                    <a:pt x="15011" y="14047"/>
                  </a:cubicBezTo>
                  <a:cubicBezTo>
                    <a:pt x="14879" y="14297"/>
                    <a:pt x="14761" y="14532"/>
                    <a:pt x="14629" y="14783"/>
                  </a:cubicBezTo>
                  <a:cubicBezTo>
                    <a:pt x="14231" y="15548"/>
                    <a:pt x="13760" y="16269"/>
                    <a:pt x="13172" y="16902"/>
                  </a:cubicBezTo>
                  <a:cubicBezTo>
                    <a:pt x="12970" y="17123"/>
                    <a:pt x="12760" y="17229"/>
                    <a:pt x="12557" y="17229"/>
                  </a:cubicBezTo>
                  <a:cubicBezTo>
                    <a:pt x="12302" y="17229"/>
                    <a:pt x="12059" y="17060"/>
                    <a:pt x="11862" y="16740"/>
                  </a:cubicBezTo>
                  <a:cubicBezTo>
                    <a:pt x="11641" y="16372"/>
                    <a:pt x="11568" y="15945"/>
                    <a:pt x="11553" y="15518"/>
                  </a:cubicBezTo>
                  <a:cubicBezTo>
                    <a:pt x="11523" y="14312"/>
                    <a:pt x="11921" y="13223"/>
                    <a:pt x="12583" y="12207"/>
                  </a:cubicBezTo>
                  <a:cubicBezTo>
                    <a:pt x="12804" y="11869"/>
                    <a:pt x="13039" y="11530"/>
                    <a:pt x="13231" y="11177"/>
                  </a:cubicBezTo>
                  <a:cubicBezTo>
                    <a:pt x="13275" y="11089"/>
                    <a:pt x="13334" y="11000"/>
                    <a:pt x="13231" y="10942"/>
                  </a:cubicBezTo>
                  <a:cubicBezTo>
                    <a:pt x="13204" y="10927"/>
                    <a:pt x="13181" y="10920"/>
                    <a:pt x="13160" y="10920"/>
                  </a:cubicBezTo>
                  <a:cubicBezTo>
                    <a:pt x="13098" y="10920"/>
                    <a:pt x="13054" y="10975"/>
                    <a:pt x="13010" y="11030"/>
                  </a:cubicBezTo>
                  <a:cubicBezTo>
                    <a:pt x="12863" y="11265"/>
                    <a:pt x="12701" y="11471"/>
                    <a:pt x="12568" y="11707"/>
                  </a:cubicBezTo>
                  <a:cubicBezTo>
                    <a:pt x="11980" y="12708"/>
                    <a:pt x="11214" y="13532"/>
                    <a:pt x="10376" y="14312"/>
                  </a:cubicBezTo>
                  <a:cubicBezTo>
                    <a:pt x="10125" y="14547"/>
                    <a:pt x="9860" y="14783"/>
                    <a:pt x="9551" y="14930"/>
                  </a:cubicBezTo>
                  <a:cubicBezTo>
                    <a:pt x="9371" y="15014"/>
                    <a:pt x="9196" y="15055"/>
                    <a:pt x="9027" y="15055"/>
                  </a:cubicBezTo>
                  <a:cubicBezTo>
                    <a:pt x="8754" y="15055"/>
                    <a:pt x="8498" y="14947"/>
                    <a:pt x="8271" y="14738"/>
                  </a:cubicBezTo>
                  <a:cubicBezTo>
                    <a:pt x="7830" y="14341"/>
                    <a:pt x="7712" y="13811"/>
                    <a:pt x="7682" y="13267"/>
                  </a:cubicBezTo>
                  <a:cubicBezTo>
                    <a:pt x="7594" y="11854"/>
                    <a:pt x="8006" y="10588"/>
                    <a:pt x="8757" y="9411"/>
                  </a:cubicBezTo>
                  <a:cubicBezTo>
                    <a:pt x="9463" y="8293"/>
                    <a:pt x="10405" y="7410"/>
                    <a:pt x="11465" y="6630"/>
                  </a:cubicBezTo>
                  <a:cubicBezTo>
                    <a:pt x="11538" y="6585"/>
                    <a:pt x="11656" y="6512"/>
                    <a:pt x="11582" y="6394"/>
                  </a:cubicBezTo>
                  <a:cubicBezTo>
                    <a:pt x="11555" y="6351"/>
                    <a:pt x="11524" y="6335"/>
                    <a:pt x="11491" y="6335"/>
                  </a:cubicBezTo>
                  <a:cubicBezTo>
                    <a:pt x="11435" y="6335"/>
                    <a:pt x="11373" y="6381"/>
                    <a:pt x="11317" y="6409"/>
                  </a:cubicBezTo>
                  <a:cubicBezTo>
                    <a:pt x="11288" y="6409"/>
                    <a:pt x="11273" y="6424"/>
                    <a:pt x="11259" y="6438"/>
                  </a:cubicBezTo>
                  <a:cubicBezTo>
                    <a:pt x="10008" y="7189"/>
                    <a:pt x="8698" y="7792"/>
                    <a:pt x="7315" y="8219"/>
                  </a:cubicBezTo>
                  <a:cubicBezTo>
                    <a:pt x="5877" y="8679"/>
                    <a:pt x="4424" y="8985"/>
                    <a:pt x="2917" y="8985"/>
                  </a:cubicBezTo>
                  <a:cubicBezTo>
                    <a:pt x="2882" y="8985"/>
                    <a:pt x="2847" y="8985"/>
                    <a:pt x="2811" y="8984"/>
                  </a:cubicBezTo>
                  <a:cubicBezTo>
                    <a:pt x="2223" y="8984"/>
                    <a:pt x="1649" y="8852"/>
                    <a:pt x="1163" y="8499"/>
                  </a:cubicBezTo>
                  <a:cubicBezTo>
                    <a:pt x="530" y="8057"/>
                    <a:pt x="221" y="7468"/>
                    <a:pt x="368" y="6688"/>
                  </a:cubicBezTo>
                  <a:cubicBezTo>
                    <a:pt x="427" y="6276"/>
                    <a:pt x="589" y="5908"/>
                    <a:pt x="795" y="5555"/>
                  </a:cubicBezTo>
                  <a:cubicBezTo>
                    <a:pt x="1443" y="4496"/>
                    <a:pt x="2252" y="3598"/>
                    <a:pt x="3238" y="2833"/>
                  </a:cubicBezTo>
                  <a:cubicBezTo>
                    <a:pt x="5360" y="1163"/>
                    <a:pt x="7769" y="283"/>
                    <a:pt x="10462" y="283"/>
                  </a:cubicBezTo>
                  <a:cubicBezTo>
                    <a:pt x="10570" y="283"/>
                    <a:pt x="10679" y="284"/>
                    <a:pt x="10788" y="287"/>
                  </a:cubicBezTo>
                  <a:lnTo>
                    <a:pt x="11156" y="287"/>
                  </a:lnTo>
                  <a:cubicBezTo>
                    <a:pt x="11229" y="287"/>
                    <a:pt x="11273" y="257"/>
                    <a:pt x="11288" y="199"/>
                  </a:cubicBezTo>
                  <a:cubicBezTo>
                    <a:pt x="11303" y="110"/>
                    <a:pt x="11244" y="81"/>
                    <a:pt x="11170" y="51"/>
                  </a:cubicBezTo>
                  <a:cubicBezTo>
                    <a:pt x="11141" y="51"/>
                    <a:pt x="11097" y="51"/>
                    <a:pt x="11067" y="37"/>
                  </a:cubicBezTo>
                  <a:cubicBezTo>
                    <a:pt x="10836" y="11"/>
                    <a:pt x="10605" y="0"/>
                    <a:pt x="10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2" name="Google Shape;862;p64"/>
          <p:cNvSpPr/>
          <p:nvPr/>
        </p:nvSpPr>
        <p:spPr>
          <a:xfrm rot="9626207" flipH="1">
            <a:off x="7407745" y="-349708"/>
            <a:ext cx="2306384" cy="1519752"/>
          </a:xfrm>
          <a:custGeom>
            <a:avLst/>
            <a:gdLst/>
            <a:ahLst/>
            <a:cxnLst/>
            <a:rect l="l" t="t" r="r" b="b"/>
            <a:pathLst>
              <a:path w="25760" h="16975" extrusionOk="0">
                <a:moveTo>
                  <a:pt x="12112" y="4965"/>
                </a:moveTo>
                <a:cubicBezTo>
                  <a:pt x="12303" y="5421"/>
                  <a:pt x="12406" y="5877"/>
                  <a:pt x="12465" y="6348"/>
                </a:cubicBezTo>
                <a:cubicBezTo>
                  <a:pt x="12612" y="7496"/>
                  <a:pt x="12583" y="8629"/>
                  <a:pt x="12377" y="9762"/>
                </a:cubicBezTo>
                <a:cubicBezTo>
                  <a:pt x="12347" y="9880"/>
                  <a:pt x="12362" y="10071"/>
                  <a:pt x="12215" y="10071"/>
                </a:cubicBezTo>
                <a:cubicBezTo>
                  <a:pt x="12053" y="10071"/>
                  <a:pt x="12038" y="9880"/>
                  <a:pt x="12023" y="9762"/>
                </a:cubicBezTo>
                <a:cubicBezTo>
                  <a:pt x="11935" y="9188"/>
                  <a:pt x="11920" y="8585"/>
                  <a:pt x="11920" y="7996"/>
                </a:cubicBezTo>
                <a:cubicBezTo>
                  <a:pt x="11906" y="7025"/>
                  <a:pt x="11979" y="6068"/>
                  <a:pt x="12082" y="5127"/>
                </a:cubicBezTo>
                <a:cubicBezTo>
                  <a:pt x="12097" y="5068"/>
                  <a:pt x="12112" y="5024"/>
                  <a:pt x="12112" y="4965"/>
                </a:cubicBezTo>
                <a:close/>
                <a:moveTo>
                  <a:pt x="17351" y="10086"/>
                </a:moveTo>
                <a:cubicBezTo>
                  <a:pt x="17218" y="10616"/>
                  <a:pt x="17101" y="11146"/>
                  <a:pt x="16777" y="11602"/>
                </a:cubicBezTo>
                <a:cubicBezTo>
                  <a:pt x="16792" y="11043"/>
                  <a:pt x="17071" y="10557"/>
                  <a:pt x="17351" y="10086"/>
                </a:cubicBezTo>
                <a:close/>
                <a:moveTo>
                  <a:pt x="9139" y="7290"/>
                </a:moveTo>
                <a:cubicBezTo>
                  <a:pt x="9654" y="8776"/>
                  <a:pt x="10081" y="10263"/>
                  <a:pt x="10154" y="11881"/>
                </a:cubicBezTo>
                <a:cubicBezTo>
                  <a:pt x="9978" y="11793"/>
                  <a:pt x="9934" y="11661"/>
                  <a:pt x="9890" y="11528"/>
                </a:cubicBezTo>
                <a:cubicBezTo>
                  <a:pt x="9639" y="10954"/>
                  <a:pt x="9507" y="10351"/>
                  <a:pt x="9433" y="9733"/>
                </a:cubicBezTo>
                <a:cubicBezTo>
                  <a:pt x="9316" y="8953"/>
                  <a:pt x="9242" y="8173"/>
                  <a:pt x="9139" y="7393"/>
                </a:cubicBezTo>
                <a:cubicBezTo>
                  <a:pt x="9139" y="7349"/>
                  <a:pt x="9139" y="7319"/>
                  <a:pt x="9139" y="7290"/>
                </a:cubicBezTo>
                <a:close/>
                <a:moveTo>
                  <a:pt x="14246" y="10189"/>
                </a:moveTo>
                <a:lnTo>
                  <a:pt x="14290" y="10204"/>
                </a:lnTo>
                <a:cubicBezTo>
                  <a:pt x="14202" y="10851"/>
                  <a:pt x="14128" y="11499"/>
                  <a:pt x="14040" y="12132"/>
                </a:cubicBezTo>
                <a:cubicBezTo>
                  <a:pt x="14040" y="12161"/>
                  <a:pt x="14025" y="12190"/>
                  <a:pt x="14010" y="12220"/>
                </a:cubicBezTo>
                <a:cubicBezTo>
                  <a:pt x="13983" y="12289"/>
                  <a:pt x="13955" y="12383"/>
                  <a:pt x="13880" y="12383"/>
                </a:cubicBezTo>
                <a:cubicBezTo>
                  <a:pt x="13874" y="12383"/>
                  <a:pt x="13869" y="12383"/>
                  <a:pt x="13863" y="12382"/>
                </a:cubicBezTo>
                <a:cubicBezTo>
                  <a:pt x="13760" y="12367"/>
                  <a:pt x="13760" y="12264"/>
                  <a:pt x="13760" y="12190"/>
                </a:cubicBezTo>
                <a:cubicBezTo>
                  <a:pt x="13760" y="12102"/>
                  <a:pt x="13760" y="12014"/>
                  <a:pt x="13789" y="11926"/>
                </a:cubicBezTo>
                <a:cubicBezTo>
                  <a:pt x="13937" y="11352"/>
                  <a:pt x="14084" y="10763"/>
                  <a:pt x="14246" y="10189"/>
                </a:cubicBezTo>
                <a:close/>
                <a:moveTo>
                  <a:pt x="5710" y="10454"/>
                </a:moveTo>
                <a:lnTo>
                  <a:pt x="5710" y="10454"/>
                </a:lnTo>
                <a:cubicBezTo>
                  <a:pt x="6417" y="11219"/>
                  <a:pt x="7211" y="11911"/>
                  <a:pt x="7682" y="12882"/>
                </a:cubicBezTo>
                <a:cubicBezTo>
                  <a:pt x="7785" y="13103"/>
                  <a:pt x="7873" y="13338"/>
                  <a:pt x="7903" y="13589"/>
                </a:cubicBezTo>
                <a:cubicBezTo>
                  <a:pt x="7918" y="13633"/>
                  <a:pt x="7918" y="13677"/>
                  <a:pt x="7873" y="13706"/>
                </a:cubicBezTo>
                <a:cubicBezTo>
                  <a:pt x="7861" y="13715"/>
                  <a:pt x="7849" y="13718"/>
                  <a:pt x="7838" y="13718"/>
                </a:cubicBezTo>
                <a:cubicBezTo>
                  <a:pt x="7811" y="13718"/>
                  <a:pt x="7787" y="13698"/>
                  <a:pt x="7756" y="13677"/>
                </a:cubicBezTo>
                <a:cubicBezTo>
                  <a:pt x="7623" y="13574"/>
                  <a:pt x="7520" y="13456"/>
                  <a:pt x="7417" y="13338"/>
                </a:cubicBezTo>
                <a:cubicBezTo>
                  <a:pt x="6696" y="12455"/>
                  <a:pt x="6122" y="11514"/>
                  <a:pt x="5710" y="10454"/>
                </a:cubicBezTo>
                <a:close/>
                <a:moveTo>
                  <a:pt x="18484" y="12558"/>
                </a:moveTo>
                <a:lnTo>
                  <a:pt x="18513" y="12573"/>
                </a:lnTo>
                <a:cubicBezTo>
                  <a:pt x="18307" y="12882"/>
                  <a:pt x="18087" y="13191"/>
                  <a:pt x="17881" y="13500"/>
                </a:cubicBezTo>
                <a:cubicBezTo>
                  <a:pt x="17778" y="13647"/>
                  <a:pt x="17645" y="13765"/>
                  <a:pt x="17513" y="13868"/>
                </a:cubicBezTo>
                <a:cubicBezTo>
                  <a:pt x="17471" y="13899"/>
                  <a:pt x="17415" y="13931"/>
                  <a:pt x="17365" y="13931"/>
                </a:cubicBezTo>
                <a:cubicBezTo>
                  <a:pt x="17344" y="13931"/>
                  <a:pt x="17324" y="13925"/>
                  <a:pt x="17307" y="13912"/>
                </a:cubicBezTo>
                <a:cubicBezTo>
                  <a:pt x="17248" y="13839"/>
                  <a:pt x="17307" y="13765"/>
                  <a:pt x="17351" y="13721"/>
                </a:cubicBezTo>
                <a:cubicBezTo>
                  <a:pt x="17572" y="13412"/>
                  <a:pt x="17851" y="13162"/>
                  <a:pt x="18116" y="12912"/>
                </a:cubicBezTo>
                <a:cubicBezTo>
                  <a:pt x="18249" y="12794"/>
                  <a:pt x="18366" y="12676"/>
                  <a:pt x="18484" y="12558"/>
                </a:cubicBezTo>
                <a:close/>
                <a:moveTo>
                  <a:pt x="13958" y="1"/>
                </a:moveTo>
                <a:cubicBezTo>
                  <a:pt x="13766" y="1"/>
                  <a:pt x="13566" y="59"/>
                  <a:pt x="13377" y="182"/>
                </a:cubicBezTo>
                <a:cubicBezTo>
                  <a:pt x="13009" y="417"/>
                  <a:pt x="12774" y="756"/>
                  <a:pt x="12597" y="1153"/>
                </a:cubicBezTo>
                <a:cubicBezTo>
                  <a:pt x="12274" y="1889"/>
                  <a:pt x="12141" y="2698"/>
                  <a:pt x="12009" y="3493"/>
                </a:cubicBezTo>
                <a:cubicBezTo>
                  <a:pt x="11994" y="3552"/>
                  <a:pt x="12009" y="3655"/>
                  <a:pt x="11935" y="3684"/>
                </a:cubicBezTo>
                <a:cubicBezTo>
                  <a:pt x="11925" y="3688"/>
                  <a:pt x="11915" y="3690"/>
                  <a:pt x="11906" y="3690"/>
                </a:cubicBezTo>
                <a:cubicBezTo>
                  <a:pt x="11849" y="3690"/>
                  <a:pt x="11811" y="3619"/>
                  <a:pt x="11773" y="3581"/>
                </a:cubicBezTo>
                <a:cubicBezTo>
                  <a:pt x="11451" y="3307"/>
                  <a:pt x="11092" y="3166"/>
                  <a:pt x="10728" y="3166"/>
                </a:cubicBezTo>
                <a:cubicBezTo>
                  <a:pt x="10410" y="3166"/>
                  <a:pt x="10089" y="3273"/>
                  <a:pt x="9787" y="3493"/>
                </a:cubicBezTo>
                <a:cubicBezTo>
                  <a:pt x="9198" y="3935"/>
                  <a:pt x="8918" y="4567"/>
                  <a:pt x="8801" y="5274"/>
                </a:cubicBezTo>
                <a:cubicBezTo>
                  <a:pt x="8786" y="5347"/>
                  <a:pt x="8801" y="5436"/>
                  <a:pt x="8742" y="5509"/>
                </a:cubicBezTo>
                <a:cubicBezTo>
                  <a:pt x="8447" y="5024"/>
                  <a:pt x="8094" y="4626"/>
                  <a:pt x="7667" y="4302"/>
                </a:cubicBezTo>
                <a:cubicBezTo>
                  <a:pt x="7243" y="3958"/>
                  <a:pt x="6745" y="3784"/>
                  <a:pt x="6258" y="3784"/>
                </a:cubicBezTo>
                <a:cubicBezTo>
                  <a:pt x="5850" y="3784"/>
                  <a:pt x="5449" y="3907"/>
                  <a:pt x="5107" y="4155"/>
                </a:cubicBezTo>
                <a:cubicBezTo>
                  <a:pt x="4444" y="4641"/>
                  <a:pt x="4224" y="5347"/>
                  <a:pt x="4209" y="6127"/>
                </a:cubicBezTo>
                <a:cubicBezTo>
                  <a:pt x="4194" y="7040"/>
                  <a:pt x="4503" y="7893"/>
                  <a:pt x="4754" y="8747"/>
                </a:cubicBezTo>
                <a:cubicBezTo>
                  <a:pt x="4783" y="8894"/>
                  <a:pt x="4827" y="9026"/>
                  <a:pt x="4886" y="9203"/>
                </a:cubicBezTo>
                <a:cubicBezTo>
                  <a:pt x="4651" y="9026"/>
                  <a:pt x="4459" y="8879"/>
                  <a:pt x="4268" y="8747"/>
                </a:cubicBezTo>
                <a:cubicBezTo>
                  <a:pt x="3503" y="8202"/>
                  <a:pt x="2664" y="7776"/>
                  <a:pt x="1737" y="7540"/>
                </a:cubicBezTo>
                <a:cubicBezTo>
                  <a:pt x="1557" y="7498"/>
                  <a:pt x="1378" y="7473"/>
                  <a:pt x="1201" y="7473"/>
                </a:cubicBezTo>
                <a:cubicBezTo>
                  <a:pt x="942" y="7473"/>
                  <a:pt x="686" y="7527"/>
                  <a:pt x="442" y="7658"/>
                </a:cubicBezTo>
                <a:lnTo>
                  <a:pt x="442" y="7673"/>
                </a:lnTo>
                <a:lnTo>
                  <a:pt x="118" y="8040"/>
                </a:lnTo>
                <a:cubicBezTo>
                  <a:pt x="0" y="8335"/>
                  <a:pt x="15" y="8659"/>
                  <a:pt x="88" y="8968"/>
                </a:cubicBezTo>
                <a:cubicBezTo>
                  <a:pt x="177" y="9262"/>
                  <a:pt x="324" y="9527"/>
                  <a:pt x="500" y="9762"/>
                </a:cubicBezTo>
                <a:cubicBezTo>
                  <a:pt x="883" y="10336"/>
                  <a:pt x="1354" y="10837"/>
                  <a:pt x="1854" y="11293"/>
                </a:cubicBezTo>
                <a:cubicBezTo>
                  <a:pt x="2870" y="12190"/>
                  <a:pt x="3944" y="13000"/>
                  <a:pt x="5033" y="13809"/>
                </a:cubicBezTo>
                <a:cubicBezTo>
                  <a:pt x="6063" y="14575"/>
                  <a:pt x="7093" y="15355"/>
                  <a:pt x="8138" y="16120"/>
                </a:cubicBezTo>
                <a:cubicBezTo>
                  <a:pt x="8359" y="16282"/>
                  <a:pt x="8565" y="16444"/>
                  <a:pt x="8771" y="16620"/>
                </a:cubicBezTo>
                <a:cubicBezTo>
                  <a:pt x="8814" y="16654"/>
                  <a:pt x="8856" y="16679"/>
                  <a:pt x="8899" y="16679"/>
                </a:cubicBezTo>
                <a:cubicBezTo>
                  <a:pt x="8930" y="16679"/>
                  <a:pt x="8961" y="16666"/>
                  <a:pt x="8992" y="16635"/>
                </a:cubicBezTo>
                <a:cubicBezTo>
                  <a:pt x="9065" y="16576"/>
                  <a:pt x="9051" y="16488"/>
                  <a:pt x="8992" y="16429"/>
                </a:cubicBezTo>
                <a:cubicBezTo>
                  <a:pt x="8933" y="16355"/>
                  <a:pt x="8859" y="16282"/>
                  <a:pt x="8786" y="16223"/>
                </a:cubicBezTo>
                <a:cubicBezTo>
                  <a:pt x="8271" y="15825"/>
                  <a:pt x="7741" y="15428"/>
                  <a:pt x="7226" y="15045"/>
                </a:cubicBezTo>
                <a:cubicBezTo>
                  <a:pt x="6461" y="14486"/>
                  <a:pt x="5695" y="13927"/>
                  <a:pt x="4945" y="13353"/>
                </a:cubicBezTo>
                <a:cubicBezTo>
                  <a:pt x="4400" y="12941"/>
                  <a:pt x="3856" y="12500"/>
                  <a:pt x="3311" y="12073"/>
                </a:cubicBezTo>
                <a:cubicBezTo>
                  <a:pt x="2502" y="11455"/>
                  <a:pt x="1707" y="10792"/>
                  <a:pt x="1060" y="9998"/>
                </a:cubicBezTo>
                <a:cubicBezTo>
                  <a:pt x="780" y="9659"/>
                  <a:pt x="530" y="9291"/>
                  <a:pt x="397" y="8879"/>
                </a:cubicBezTo>
                <a:cubicBezTo>
                  <a:pt x="191" y="8276"/>
                  <a:pt x="500" y="7820"/>
                  <a:pt x="1148" y="7790"/>
                </a:cubicBezTo>
                <a:cubicBezTo>
                  <a:pt x="1173" y="7789"/>
                  <a:pt x="1199" y="7788"/>
                  <a:pt x="1224" y="7788"/>
                </a:cubicBezTo>
                <a:cubicBezTo>
                  <a:pt x="1491" y="7788"/>
                  <a:pt x="1746" y="7857"/>
                  <a:pt x="2002" y="7937"/>
                </a:cubicBezTo>
                <a:cubicBezTo>
                  <a:pt x="3164" y="8320"/>
                  <a:pt x="4165" y="8968"/>
                  <a:pt x="5048" y="9792"/>
                </a:cubicBezTo>
                <a:cubicBezTo>
                  <a:pt x="5121" y="9865"/>
                  <a:pt x="5151" y="9939"/>
                  <a:pt x="5195" y="10042"/>
                </a:cubicBezTo>
                <a:cubicBezTo>
                  <a:pt x="5622" y="11249"/>
                  <a:pt x="6240" y="12352"/>
                  <a:pt x="7049" y="13368"/>
                </a:cubicBezTo>
                <a:cubicBezTo>
                  <a:pt x="7226" y="13603"/>
                  <a:pt x="7417" y="13839"/>
                  <a:pt x="7682" y="14001"/>
                </a:cubicBezTo>
                <a:cubicBezTo>
                  <a:pt x="7767" y="14043"/>
                  <a:pt x="7845" y="14063"/>
                  <a:pt x="7915" y="14063"/>
                </a:cubicBezTo>
                <a:cubicBezTo>
                  <a:pt x="8087" y="14063"/>
                  <a:pt x="8206" y="13937"/>
                  <a:pt x="8227" y="13706"/>
                </a:cubicBezTo>
                <a:cubicBezTo>
                  <a:pt x="8227" y="13618"/>
                  <a:pt x="8212" y="13530"/>
                  <a:pt x="8197" y="13441"/>
                </a:cubicBezTo>
                <a:cubicBezTo>
                  <a:pt x="8109" y="12985"/>
                  <a:pt x="7903" y="12573"/>
                  <a:pt x="7638" y="12190"/>
                </a:cubicBezTo>
                <a:cubicBezTo>
                  <a:pt x="7093" y="11381"/>
                  <a:pt x="6402" y="10689"/>
                  <a:pt x="5725" y="10012"/>
                </a:cubicBezTo>
                <a:cubicBezTo>
                  <a:pt x="5578" y="9865"/>
                  <a:pt x="5416" y="9733"/>
                  <a:pt x="5342" y="9542"/>
                </a:cubicBezTo>
                <a:cubicBezTo>
                  <a:pt x="5048" y="8717"/>
                  <a:pt x="4798" y="7893"/>
                  <a:pt x="4621" y="7040"/>
                </a:cubicBezTo>
                <a:cubicBezTo>
                  <a:pt x="4503" y="6510"/>
                  <a:pt x="4474" y="5980"/>
                  <a:pt x="4606" y="5450"/>
                </a:cubicBezTo>
                <a:cubicBezTo>
                  <a:pt x="4836" y="4596"/>
                  <a:pt x="5493" y="4096"/>
                  <a:pt x="6238" y="4096"/>
                </a:cubicBezTo>
                <a:cubicBezTo>
                  <a:pt x="6546" y="4096"/>
                  <a:pt x="6868" y="4181"/>
                  <a:pt x="7182" y="4361"/>
                </a:cubicBezTo>
                <a:cubicBezTo>
                  <a:pt x="7888" y="4773"/>
                  <a:pt x="8374" y="5391"/>
                  <a:pt x="8712" y="6113"/>
                </a:cubicBezTo>
                <a:cubicBezTo>
                  <a:pt x="8742" y="6171"/>
                  <a:pt x="8742" y="6245"/>
                  <a:pt x="8756" y="6304"/>
                </a:cubicBezTo>
                <a:cubicBezTo>
                  <a:pt x="8801" y="7378"/>
                  <a:pt x="8948" y="8438"/>
                  <a:pt x="9080" y="9497"/>
                </a:cubicBezTo>
                <a:cubicBezTo>
                  <a:pt x="9183" y="10233"/>
                  <a:pt x="9301" y="10969"/>
                  <a:pt x="9610" y="11661"/>
                </a:cubicBezTo>
                <a:cubicBezTo>
                  <a:pt x="9669" y="11808"/>
                  <a:pt x="9757" y="11955"/>
                  <a:pt x="9875" y="12087"/>
                </a:cubicBezTo>
                <a:cubicBezTo>
                  <a:pt x="9943" y="12167"/>
                  <a:pt x="10037" y="12220"/>
                  <a:pt x="10144" y="12220"/>
                </a:cubicBezTo>
                <a:cubicBezTo>
                  <a:pt x="10176" y="12220"/>
                  <a:pt x="10209" y="12215"/>
                  <a:pt x="10243" y="12205"/>
                </a:cubicBezTo>
                <a:cubicBezTo>
                  <a:pt x="10390" y="12161"/>
                  <a:pt x="10449" y="12043"/>
                  <a:pt x="10464" y="11911"/>
                </a:cubicBezTo>
                <a:cubicBezTo>
                  <a:pt x="10478" y="11808"/>
                  <a:pt x="10478" y="11705"/>
                  <a:pt x="10464" y="11602"/>
                </a:cubicBezTo>
                <a:cubicBezTo>
                  <a:pt x="10302" y="9762"/>
                  <a:pt x="9816" y="8011"/>
                  <a:pt x="9139" y="6304"/>
                </a:cubicBezTo>
                <a:cubicBezTo>
                  <a:pt x="9110" y="6201"/>
                  <a:pt x="9051" y="6113"/>
                  <a:pt x="9065" y="6010"/>
                </a:cubicBezTo>
                <a:cubicBezTo>
                  <a:pt x="9080" y="5318"/>
                  <a:pt x="9183" y="4656"/>
                  <a:pt x="9610" y="4096"/>
                </a:cubicBezTo>
                <a:cubicBezTo>
                  <a:pt x="9896" y="3723"/>
                  <a:pt x="10319" y="3474"/>
                  <a:pt x="10749" y="3474"/>
                </a:cubicBezTo>
                <a:cubicBezTo>
                  <a:pt x="11117" y="3474"/>
                  <a:pt x="11490" y="3656"/>
                  <a:pt x="11788" y="4096"/>
                </a:cubicBezTo>
                <a:cubicBezTo>
                  <a:pt x="11876" y="4214"/>
                  <a:pt x="11891" y="4332"/>
                  <a:pt x="11862" y="4464"/>
                </a:cubicBezTo>
                <a:cubicBezTo>
                  <a:pt x="11817" y="4818"/>
                  <a:pt x="11773" y="5185"/>
                  <a:pt x="11744" y="5539"/>
                </a:cubicBezTo>
                <a:cubicBezTo>
                  <a:pt x="11597" y="6863"/>
                  <a:pt x="11567" y="8202"/>
                  <a:pt x="11685" y="9542"/>
                </a:cubicBezTo>
                <a:cubicBezTo>
                  <a:pt x="11700" y="9777"/>
                  <a:pt x="11744" y="10027"/>
                  <a:pt x="11891" y="10218"/>
                </a:cubicBezTo>
                <a:cubicBezTo>
                  <a:pt x="11985" y="10353"/>
                  <a:pt x="12107" y="10417"/>
                  <a:pt x="12227" y="10417"/>
                </a:cubicBezTo>
                <a:cubicBezTo>
                  <a:pt x="12370" y="10417"/>
                  <a:pt x="12510" y="10327"/>
                  <a:pt x="12597" y="10160"/>
                </a:cubicBezTo>
                <a:cubicBezTo>
                  <a:pt x="12627" y="10101"/>
                  <a:pt x="12656" y="10027"/>
                  <a:pt x="12671" y="9954"/>
                </a:cubicBezTo>
                <a:cubicBezTo>
                  <a:pt x="12995" y="8173"/>
                  <a:pt x="12980" y="6407"/>
                  <a:pt x="12406" y="4685"/>
                </a:cubicBezTo>
                <a:cubicBezTo>
                  <a:pt x="12274" y="4302"/>
                  <a:pt x="12230" y="3964"/>
                  <a:pt x="12303" y="3581"/>
                </a:cubicBezTo>
                <a:cubicBezTo>
                  <a:pt x="12465" y="2742"/>
                  <a:pt x="12583" y="1904"/>
                  <a:pt x="12951" y="1138"/>
                </a:cubicBezTo>
                <a:cubicBezTo>
                  <a:pt x="13098" y="829"/>
                  <a:pt x="13319" y="564"/>
                  <a:pt x="13628" y="403"/>
                </a:cubicBezTo>
                <a:cubicBezTo>
                  <a:pt x="13731" y="344"/>
                  <a:pt x="13837" y="314"/>
                  <a:pt x="13946" y="314"/>
                </a:cubicBezTo>
                <a:cubicBezTo>
                  <a:pt x="14054" y="314"/>
                  <a:pt x="14165" y="344"/>
                  <a:pt x="14275" y="403"/>
                </a:cubicBezTo>
                <a:cubicBezTo>
                  <a:pt x="14614" y="564"/>
                  <a:pt x="14687" y="888"/>
                  <a:pt x="14746" y="1227"/>
                </a:cubicBezTo>
                <a:cubicBezTo>
                  <a:pt x="14849" y="1786"/>
                  <a:pt x="14849" y="2345"/>
                  <a:pt x="14820" y="2904"/>
                </a:cubicBezTo>
                <a:cubicBezTo>
                  <a:pt x="14746" y="4626"/>
                  <a:pt x="14599" y="6333"/>
                  <a:pt x="14466" y="8055"/>
                </a:cubicBezTo>
                <a:cubicBezTo>
                  <a:pt x="14466" y="8158"/>
                  <a:pt x="14437" y="8261"/>
                  <a:pt x="14408" y="8379"/>
                </a:cubicBezTo>
                <a:cubicBezTo>
                  <a:pt x="14128" y="9453"/>
                  <a:pt x="13834" y="10528"/>
                  <a:pt x="13539" y="11602"/>
                </a:cubicBezTo>
                <a:cubicBezTo>
                  <a:pt x="13480" y="11837"/>
                  <a:pt x="13436" y="12073"/>
                  <a:pt x="13466" y="12323"/>
                </a:cubicBezTo>
                <a:cubicBezTo>
                  <a:pt x="13495" y="12514"/>
                  <a:pt x="13583" y="12661"/>
                  <a:pt x="13775" y="12706"/>
                </a:cubicBezTo>
                <a:cubicBezTo>
                  <a:pt x="13803" y="12709"/>
                  <a:pt x="13830" y="12711"/>
                  <a:pt x="13856" y="12711"/>
                </a:cubicBezTo>
                <a:cubicBezTo>
                  <a:pt x="14036" y="12711"/>
                  <a:pt x="14170" y="12624"/>
                  <a:pt x="14260" y="12470"/>
                </a:cubicBezTo>
                <a:cubicBezTo>
                  <a:pt x="14334" y="12338"/>
                  <a:pt x="14363" y="12190"/>
                  <a:pt x="14378" y="12043"/>
                </a:cubicBezTo>
                <a:cubicBezTo>
                  <a:pt x="14496" y="11204"/>
                  <a:pt x="14584" y="10366"/>
                  <a:pt x="14658" y="9527"/>
                </a:cubicBezTo>
                <a:cubicBezTo>
                  <a:pt x="14717" y="9056"/>
                  <a:pt x="14702" y="8570"/>
                  <a:pt x="14820" y="8099"/>
                </a:cubicBezTo>
                <a:cubicBezTo>
                  <a:pt x="15129" y="6893"/>
                  <a:pt x="15452" y="5701"/>
                  <a:pt x="15791" y="4494"/>
                </a:cubicBezTo>
                <a:cubicBezTo>
                  <a:pt x="15923" y="4008"/>
                  <a:pt x="16115" y="3537"/>
                  <a:pt x="16497" y="3169"/>
                </a:cubicBezTo>
                <a:cubicBezTo>
                  <a:pt x="16734" y="2944"/>
                  <a:pt x="17005" y="2805"/>
                  <a:pt x="17311" y="2805"/>
                </a:cubicBezTo>
                <a:cubicBezTo>
                  <a:pt x="17404" y="2805"/>
                  <a:pt x="17501" y="2818"/>
                  <a:pt x="17601" y="2846"/>
                </a:cubicBezTo>
                <a:cubicBezTo>
                  <a:pt x="18028" y="2963"/>
                  <a:pt x="18234" y="3258"/>
                  <a:pt x="18307" y="3684"/>
                </a:cubicBezTo>
                <a:cubicBezTo>
                  <a:pt x="18396" y="4111"/>
                  <a:pt x="18396" y="4538"/>
                  <a:pt x="18381" y="4979"/>
                </a:cubicBezTo>
                <a:cubicBezTo>
                  <a:pt x="18307" y="6274"/>
                  <a:pt x="17984" y="7540"/>
                  <a:pt x="17704" y="8806"/>
                </a:cubicBezTo>
                <a:cubicBezTo>
                  <a:pt x="17689" y="8879"/>
                  <a:pt x="17645" y="8938"/>
                  <a:pt x="17616" y="8997"/>
                </a:cubicBezTo>
                <a:cubicBezTo>
                  <a:pt x="17204" y="9659"/>
                  <a:pt x="16792" y="10307"/>
                  <a:pt x="16541" y="11043"/>
                </a:cubicBezTo>
                <a:cubicBezTo>
                  <a:pt x="16468" y="11249"/>
                  <a:pt x="16424" y="11440"/>
                  <a:pt x="16453" y="11646"/>
                </a:cubicBezTo>
                <a:cubicBezTo>
                  <a:pt x="16468" y="11778"/>
                  <a:pt x="16497" y="11896"/>
                  <a:pt x="16630" y="11955"/>
                </a:cubicBezTo>
                <a:cubicBezTo>
                  <a:pt x="16671" y="11971"/>
                  <a:pt x="16710" y="11979"/>
                  <a:pt x="16746" y="11979"/>
                </a:cubicBezTo>
                <a:cubicBezTo>
                  <a:pt x="16842" y="11979"/>
                  <a:pt x="16923" y="11930"/>
                  <a:pt x="16998" y="11867"/>
                </a:cubicBezTo>
                <a:cubicBezTo>
                  <a:pt x="17145" y="11749"/>
                  <a:pt x="17218" y="11572"/>
                  <a:pt x="17277" y="11396"/>
                </a:cubicBezTo>
                <a:cubicBezTo>
                  <a:pt x="17513" y="10837"/>
                  <a:pt x="17689" y="10263"/>
                  <a:pt x="17822" y="9674"/>
                </a:cubicBezTo>
                <a:cubicBezTo>
                  <a:pt x="17910" y="9262"/>
                  <a:pt x="18043" y="8865"/>
                  <a:pt x="18322" y="8526"/>
                </a:cubicBezTo>
                <a:cubicBezTo>
                  <a:pt x="18455" y="8335"/>
                  <a:pt x="18572" y="8129"/>
                  <a:pt x="18705" y="7937"/>
                </a:cubicBezTo>
                <a:cubicBezTo>
                  <a:pt x="19279" y="7025"/>
                  <a:pt x="19838" y="6113"/>
                  <a:pt x="20574" y="5333"/>
                </a:cubicBezTo>
                <a:cubicBezTo>
                  <a:pt x="20956" y="4935"/>
                  <a:pt x="21354" y="4567"/>
                  <a:pt x="21869" y="4347"/>
                </a:cubicBezTo>
                <a:cubicBezTo>
                  <a:pt x="21967" y="4308"/>
                  <a:pt x="22060" y="4290"/>
                  <a:pt x="22147" y="4290"/>
                </a:cubicBezTo>
                <a:cubicBezTo>
                  <a:pt x="22427" y="4290"/>
                  <a:pt x="22637" y="4481"/>
                  <a:pt x="22693" y="4818"/>
                </a:cubicBezTo>
                <a:cubicBezTo>
                  <a:pt x="22737" y="5053"/>
                  <a:pt x="22737" y="5288"/>
                  <a:pt x="22693" y="5509"/>
                </a:cubicBezTo>
                <a:cubicBezTo>
                  <a:pt x="22590" y="6054"/>
                  <a:pt x="22369" y="6554"/>
                  <a:pt x="22104" y="7025"/>
                </a:cubicBezTo>
                <a:cubicBezTo>
                  <a:pt x="21442" y="8202"/>
                  <a:pt x="20691" y="9335"/>
                  <a:pt x="19970" y="10498"/>
                </a:cubicBezTo>
                <a:cubicBezTo>
                  <a:pt x="19764" y="10837"/>
                  <a:pt x="19558" y="11190"/>
                  <a:pt x="19249" y="11455"/>
                </a:cubicBezTo>
                <a:cubicBezTo>
                  <a:pt x="18631" y="12014"/>
                  <a:pt x="18013" y="12588"/>
                  <a:pt x="17410" y="13162"/>
                </a:cubicBezTo>
                <a:cubicBezTo>
                  <a:pt x="17218" y="13338"/>
                  <a:pt x="17057" y="13544"/>
                  <a:pt x="16968" y="13795"/>
                </a:cubicBezTo>
                <a:cubicBezTo>
                  <a:pt x="16880" y="14045"/>
                  <a:pt x="17027" y="14236"/>
                  <a:pt x="17307" y="14251"/>
                </a:cubicBezTo>
                <a:cubicBezTo>
                  <a:pt x="17319" y="14252"/>
                  <a:pt x="17331" y="14252"/>
                  <a:pt x="17342" y="14252"/>
                </a:cubicBezTo>
                <a:cubicBezTo>
                  <a:pt x="17562" y="14252"/>
                  <a:pt x="17742" y="14124"/>
                  <a:pt x="17895" y="13956"/>
                </a:cubicBezTo>
                <a:cubicBezTo>
                  <a:pt x="18366" y="13471"/>
                  <a:pt x="18661" y="12853"/>
                  <a:pt x="19087" y="12338"/>
                </a:cubicBezTo>
                <a:cubicBezTo>
                  <a:pt x="19338" y="12029"/>
                  <a:pt x="19499" y="11675"/>
                  <a:pt x="19794" y="11411"/>
                </a:cubicBezTo>
                <a:cubicBezTo>
                  <a:pt x="20368" y="10881"/>
                  <a:pt x="20971" y="10380"/>
                  <a:pt x="21574" y="9895"/>
                </a:cubicBezTo>
                <a:cubicBezTo>
                  <a:pt x="22310" y="9321"/>
                  <a:pt x="23046" y="8762"/>
                  <a:pt x="23870" y="8320"/>
                </a:cubicBezTo>
                <a:cubicBezTo>
                  <a:pt x="24106" y="8188"/>
                  <a:pt x="24341" y="8114"/>
                  <a:pt x="24606" y="8099"/>
                </a:cubicBezTo>
                <a:cubicBezTo>
                  <a:pt x="24628" y="8098"/>
                  <a:pt x="24650" y="8098"/>
                  <a:pt x="24671" y="8098"/>
                </a:cubicBezTo>
                <a:cubicBezTo>
                  <a:pt x="25173" y="8098"/>
                  <a:pt x="25425" y="8430"/>
                  <a:pt x="25298" y="8938"/>
                </a:cubicBezTo>
                <a:cubicBezTo>
                  <a:pt x="25224" y="9232"/>
                  <a:pt x="25077" y="9497"/>
                  <a:pt x="24886" y="9733"/>
                </a:cubicBezTo>
                <a:cubicBezTo>
                  <a:pt x="24503" y="10233"/>
                  <a:pt x="24047" y="10675"/>
                  <a:pt x="23576" y="11101"/>
                </a:cubicBezTo>
                <a:cubicBezTo>
                  <a:pt x="21825" y="12676"/>
                  <a:pt x="20000" y="14162"/>
                  <a:pt x="18175" y="15649"/>
                </a:cubicBezTo>
                <a:cubicBezTo>
                  <a:pt x="17763" y="15987"/>
                  <a:pt x="17351" y="16326"/>
                  <a:pt x="16939" y="16664"/>
                </a:cubicBezTo>
                <a:cubicBezTo>
                  <a:pt x="16850" y="16723"/>
                  <a:pt x="16762" y="16811"/>
                  <a:pt x="16850" y="16929"/>
                </a:cubicBezTo>
                <a:cubicBezTo>
                  <a:pt x="16883" y="16962"/>
                  <a:pt x="16917" y="16974"/>
                  <a:pt x="16952" y="16974"/>
                </a:cubicBezTo>
                <a:cubicBezTo>
                  <a:pt x="17013" y="16974"/>
                  <a:pt x="17074" y="16937"/>
                  <a:pt x="17130" y="16900"/>
                </a:cubicBezTo>
                <a:cubicBezTo>
                  <a:pt x="17160" y="16885"/>
                  <a:pt x="17174" y="16870"/>
                  <a:pt x="17204" y="16841"/>
                </a:cubicBezTo>
                <a:cubicBezTo>
                  <a:pt x="19338" y="15104"/>
                  <a:pt x="21486" y="13383"/>
                  <a:pt x="23546" y="11543"/>
                </a:cubicBezTo>
                <a:cubicBezTo>
                  <a:pt x="24076" y="11072"/>
                  <a:pt x="24606" y="10601"/>
                  <a:pt x="25062" y="10042"/>
                </a:cubicBezTo>
                <a:cubicBezTo>
                  <a:pt x="25298" y="9733"/>
                  <a:pt x="25504" y="9380"/>
                  <a:pt x="25592" y="8997"/>
                </a:cubicBezTo>
                <a:cubicBezTo>
                  <a:pt x="25759" y="8286"/>
                  <a:pt x="25358" y="7786"/>
                  <a:pt x="24664" y="7786"/>
                </a:cubicBezTo>
                <a:cubicBezTo>
                  <a:pt x="24626" y="7786"/>
                  <a:pt x="24587" y="7787"/>
                  <a:pt x="24547" y="7790"/>
                </a:cubicBezTo>
                <a:cubicBezTo>
                  <a:pt x="24253" y="7805"/>
                  <a:pt x="23988" y="7908"/>
                  <a:pt x="23738" y="8040"/>
                </a:cubicBezTo>
                <a:cubicBezTo>
                  <a:pt x="22987" y="8438"/>
                  <a:pt x="22310" y="8938"/>
                  <a:pt x="21633" y="9453"/>
                </a:cubicBezTo>
                <a:cubicBezTo>
                  <a:pt x="21236" y="9762"/>
                  <a:pt x="20839" y="10086"/>
                  <a:pt x="20441" y="10410"/>
                </a:cubicBezTo>
                <a:cubicBezTo>
                  <a:pt x="20824" y="9718"/>
                  <a:pt x="21251" y="9041"/>
                  <a:pt x="21663" y="8379"/>
                </a:cubicBezTo>
                <a:cubicBezTo>
                  <a:pt x="22148" y="7614"/>
                  <a:pt x="22619" y="6863"/>
                  <a:pt x="22884" y="5995"/>
                </a:cubicBezTo>
                <a:cubicBezTo>
                  <a:pt x="23061" y="5436"/>
                  <a:pt x="23134" y="4862"/>
                  <a:pt x="22840" y="4302"/>
                </a:cubicBezTo>
                <a:lnTo>
                  <a:pt x="22531" y="4052"/>
                </a:lnTo>
                <a:cubicBezTo>
                  <a:pt x="22404" y="4001"/>
                  <a:pt x="22278" y="3979"/>
                  <a:pt x="22155" y="3979"/>
                </a:cubicBezTo>
                <a:cubicBezTo>
                  <a:pt x="21922" y="3979"/>
                  <a:pt x="21698" y="4060"/>
                  <a:pt x="21486" y="4185"/>
                </a:cubicBezTo>
                <a:cubicBezTo>
                  <a:pt x="21354" y="4258"/>
                  <a:pt x="21236" y="4347"/>
                  <a:pt x="21118" y="4435"/>
                </a:cubicBezTo>
                <a:cubicBezTo>
                  <a:pt x="20221" y="5082"/>
                  <a:pt x="19602" y="5965"/>
                  <a:pt x="18999" y="6878"/>
                </a:cubicBezTo>
                <a:cubicBezTo>
                  <a:pt x="18734" y="7275"/>
                  <a:pt x="18484" y="7673"/>
                  <a:pt x="18219" y="8085"/>
                </a:cubicBezTo>
                <a:cubicBezTo>
                  <a:pt x="18190" y="7996"/>
                  <a:pt x="18219" y="7937"/>
                  <a:pt x="18234" y="7879"/>
                </a:cubicBezTo>
                <a:cubicBezTo>
                  <a:pt x="18440" y="6878"/>
                  <a:pt x="18675" y="5892"/>
                  <a:pt x="18690" y="4862"/>
                </a:cubicBezTo>
                <a:cubicBezTo>
                  <a:pt x="18705" y="4332"/>
                  <a:pt x="18705" y="3817"/>
                  <a:pt x="18528" y="3316"/>
                </a:cubicBezTo>
                <a:cubicBezTo>
                  <a:pt x="18340" y="2813"/>
                  <a:pt x="17861" y="2493"/>
                  <a:pt x="17340" y="2493"/>
                </a:cubicBezTo>
                <a:cubicBezTo>
                  <a:pt x="17251" y="2493"/>
                  <a:pt x="17161" y="2502"/>
                  <a:pt x="17071" y="2522"/>
                </a:cubicBezTo>
                <a:cubicBezTo>
                  <a:pt x="16453" y="2654"/>
                  <a:pt x="16071" y="3066"/>
                  <a:pt x="15791" y="3596"/>
                </a:cubicBezTo>
                <a:cubicBezTo>
                  <a:pt x="15452" y="4288"/>
                  <a:pt x="15320" y="5053"/>
                  <a:pt x="15114" y="5789"/>
                </a:cubicBezTo>
                <a:cubicBezTo>
                  <a:pt x="15055" y="6010"/>
                  <a:pt x="14996" y="6245"/>
                  <a:pt x="14937" y="6466"/>
                </a:cubicBezTo>
                <a:cubicBezTo>
                  <a:pt x="14937" y="5936"/>
                  <a:pt x="14981" y="5391"/>
                  <a:pt x="15011" y="4862"/>
                </a:cubicBezTo>
                <a:cubicBezTo>
                  <a:pt x="15099" y="3729"/>
                  <a:pt x="15202" y="2595"/>
                  <a:pt x="15099" y="1462"/>
                </a:cubicBezTo>
                <a:cubicBezTo>
                  <a:pt x="15070" y="1153"/>
                  <a:pt x="15011" y="859"/>
                  <a:pt x="14864" y="594"/>
                </a:cubicBezTo>
                <a:cubicBezTo>
                  <a:pt x="14662" y="209"/>
                  <a:pt x="14322" y="1"/>
                  <a:pt x="139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3" name="Google Shape;863;p64"/>
          <p:cNvGrpSpPr/>
          <p:nvPr/>
        </p:nvGrpSpPr>
        <p:grpSpPr>
          <a:xfrm>
            <a:off x="6004135" y="1075311"/>
            <a:ext cx="4224226" cy="4871190"/>
            <a:chOff x="6004135" y="1075311"/>
            <a:chExt cx="4224226" cy="4871190"/>
          </a:xfrm>
        </p:grpSpPr>
        <p:pic>
          <p:nvPicPr>
            <p:cNvPr id="864" name="Google Shape;864;p6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653696">
              <a:off x="7872913" y="1357575"/>
              <a:ext cx="1743974" cy="2136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5" name="Google Shape;865;p64"/>
            <p:cNvSpPr/>
            <p:nvPr/>
          </p:nvSpPr>
          <p:spPr>
            <a:xfrm rot="2700000">
              <a:off x="7417929" y="1695580"/>
              <a:ext cx="2038594" cy="2415794"/>
            </a:xfrm>
            <a:custGeom>
              <a:avLst/>
              <a:gdLst/>
              <a:ahLst/>
              <a:cxnLst/>
              <a:rect l="l" t="t" r="r" b="b"/>
              <a:pathLst>
                <a:path w="53143" h="62976" extrusionOk="0">
                  <a:moveTo>
                    <a:pt x="27563" y="0"/>
                  </a:moveTo>
                  <a:cubicBezTo>
                    <a:pt x="24886" y="0"/>
                    <a:pt x="22247" y="1274"/>
                    <a:pt x="20884" y="3813"/>
                  </a:cubicBezTo>
                  <a:cubicBezTo>
                    <a:pt x="20162" y="5152"/>
                    <a:pt x="19912" y="6580"/>
                    <a:pt x="20045" y="8096"/>
                  </a:cubicBezTo>
                  <a:cubicBezTo>
                    <a:pt x="20236" y="10347"/>
                    <a:pt x="21163" y="12319"/>
                    <a:pt x="22429" y="14144"/>
                  </a:cubicBezTo>
                  <a:cubicBezTo>
                    <a:pt x="23120" y="15160"/>
                    <a:pt x="23915" y="16087"/>
                    <a:pt x="24769" y="16955"/>
                  </a:cubicBezTo>
                  <a:cubicBezTo>
                    <a:pt x="24842" y="17029"/>
                    <a:pt x="24931" y="17073"/>
                    <a:pt x="25004" y="17117"/>
                  </a:cubicBezTo>
                  <a:lnTo>
                    <a:pt x="24931" y="17191"/>
                  </a:lnTo>
                  <a:lnTo>
                    <a:pt x="24636" y="16955"/>
                  </a:lnTo>
                  <a:cubicBezTo>
                    <a:pt x="22311" y="15101"/>
                    <a:pt x="19942" y="13276"/>
                    <a:pt x="17455" y="11628"/>
                  </a:cubicBezTo>
                  <a:cubicBezTo>
                    <a:pt x="16321" y="10862"/>
                    <a:pt x="15159" y="10141"/>
                    <a:pt x="13849" y="9685"/>
                  </a:cubicBezTo>
                  <a:cubicBezTo>
                    <a:pt x="13067" y="9418"/>
                    <a:pt x="12264" y="9244"/>
                    <a:pt x="11451" y="9244"/>
                  </a:cubicBezTo>
                  <a:cubicBezTo>
                    <a:pt x="11055" y="9244"/>
                    <a:pt x="10658" y="9285"/>
                    <a:pt x="10258" y="9376"/>
                  </a:cubicBezTo>
                  <a:cubicBezTo>
                    <a:pt x="8478" y="9788"/>
                    <a:pt x="7433" y="10936"/>
                    <a:pt x="7006" y="12687"/>
                  </a:cubicBezTo>
                  <a:cubicBezTo>
                    <a:pt x="6682" y="14041"/>
                    <a:pt x="6859" y="15380"/>
                    <a:pt x="7241" y="16690"/>
                  </a:cubicBezTo>
                  <a:cubicBezTo>
                    <a:pt x="7815" y="18647"/>
                    <a:pt x="8816" y="20369"/>
                    <a:pt x="10067" y="21959"/>
                  </a:cubicBezTo>
                  <a:cubicBezTo>
                    <a:pt x="12245" y="24784"/>
                    <a:pt x="14658" y="27389"/>
                    <a:pt x="17175" y="29920"/>
                  </a:cubicBezTo>
                  <a:cubicBezTo>
                    <a:pt x="19427" y="32201"/>
                    <a:pt x="21767" y="34394"/>
                    <a:pt x="24180" y="36499"/>
                  </a:cubicBezTo>
                  <a:cubicBezTo>
                    <a:pt x="24239" y="36543"/>
                    <a:pt x="24283" y="36587"/>
                    <a:pt x="24312" y="36675"/>
                  </a:cubicBezTo>
                  <a:cubicBezTo>
                    <a:pt x="24254" y="36660"/>
                    <a:pt x="24180" y="36631"/>
                    <a:pt x="24106" y="36602"/>
                  </a:cubicBezTo>
                  <a:cubicBezTo>
                    <a:pt x="21457" y="35498"/>
                    <a:pt x="18809" y="34379"/>
                    <a:pt x="16145" y="33305"/>
                  </a:cubicBezTo>
                  <a:cubicBezTo>
                    <a:pt x="14320" y="32584"/>
                    <a:pt x="12436" y="32054"/>
                    <a:pt x="10494" y="31760"/>
                  </a:cubicBezTo>
                  <a:cubicBezTo>
                    <a:pt x="9622" y="31625"/>
                    <a:pt x="8751" y="31535"/>
                    <a:pt x="7883" y="31535"/>
                  </a:cubicBezTo>
                  <a:cubicBezTo>
                    <a:pt x="6948" y="31535"/>
                    <a:pt x="6016" y="31640"/>
                    <a:pt x="5093" y="31907"/>
                  </a:cubicBezTo>
                  <a:cubicBezTo>
                    <a:pt x="2900" y="32540"/>
                    <a:pt x="1296" y="33879"/>
                    <a:pt x="501" y="36042"/>
                  </a:cubicBezTo>
                  <a:cubicBezTo>
                    <a:pt x="1" y="37426"/>
                    <a:pt x="74" y="38824"/>
                    <a:pt x="457" y="40222"/>
                  </a:cubicBezTo>
                  <a:cubicBezTo>
                    <a:pt x="943" y="42032"/>
                    <a:pt x="1826" y="43621"/>
                    <a:pt x="2885" y="45137"/>
                  </a:cubicBezTo>
                  <a:cubicBezTo>
                    <a:pt x="4607" y="47624"/>
                    <a:pt x="6712" y="49758"/>
                    <a:pt x="8993" y="51715"/>
                  </a:cubicBezTo>
                  <a:cubicBezTo>
                    <a:pt x="14658" y="56587"/>
                    <a:pt x="21090" y="60118"/>
                    <a:pt x="28198" y="62400"/>
                  </a:cubicBezTo>
                  <a:cubicBezTo>
                    <a:pt x="29321" y="62762"/>
                    <a:pt x="30473" y="62975"/>
                    <a:pt x="31647" y="62975"/>
                  </a:cubicBezTo>
                  <a:cubicBezTo>
                    <a:pt x="31904" y="62975"/>
                    <a:pt x="32162" y="62965"/>
                    <a:pt x="32421" y="62944"/>
                  </a:cubicBezTo>
                  <a:cubicBezTo>
                    <a:pt x="35644" y="62679"/>
                    <a:pt x="38146" y="61266"/>
                    <a:pt x="39470" y="58220"/>
                  </a:cubicBezTo>
                  <a:cubicBezTo>
                    <a:pt x="40604" y="55601"/>
                    <a:pt x="40147" y="53099"/>
                    <a:pt x="38514" y="50788"/>
                  </a:cubicBezTo>
                  <a:cubicBezTo>
                    <a:pt x="37807" y="49788"/>
                    <a:pt x="36910" y="48993"/>
                    <a:pt x="35894" y="48316"/>
                  </a:cubicBezTo>
                  <a:cubicBezTo>
                    <a:pt x="35835" y="48272"/>
                    <a:pt x="35762" y="48213"/>
                    <a:pt x="35644" y="48139"/>
                  </a:cubicBezTo>
                  <a:lnTo>
                    <a:pt x="35644" y="48139"/>
                  </a:lnTo>
                  <a:cubicBezTo>
                    <a:pt x="36159" y="48213"/>
                    <a:pt x="36601" y="48286"/>
                    <a:pt x="37057" y="48331"/>
                  </a:cubicBezTo>
                  <a:cubicBezTo>
                    <a:pt x="37372" y="48358"/>
                    <a:pt x="37687" y="48374"/>
                    <a:pt x="38001" y="48374"/>
                  </a:cubicBezTo>
                  <a:cubicBezTo>
                    <a:pt x="38874" y="48374"/>
                    <a:pt x="39737" y="48250"/>
                    <a:pt x="40559" y="47904"/>
                  </a:cubicBezTo>
                  <a:cubicBezTo>
                    <a:pt x="42193" y="47212"/>
                    <a:pt x="43135" y="45917"/>
                    <a:pt x="43562" y="44239"/>
                  </a:cubicBezTo>
                  <a:cubicBezTo>
                    <a:pt x="44077" y="42223"/>
                    <a:pt x="43797" y="40281"/>
                    <a:pt x="42929" y="38426"/>
                  </a:cubicBezTo>
                  <a:cubicBezTo>
                    <a:pt x="42046" y="36484"/>
                    <a:pt x="40795" y="34806"/>
                    <a:pt x="39176" y="33423"/>
                  </a:cubicBezTo>
                  <a:cubicBezTo>
                    <a:pt x="39147" y="33408"/>
                    <a:pt x="39147" y="33393"/>
                    <a:pt x="39088" y="33320"/>
                  </a:cubicBezTo>
                  <a:lnTo>
                    <a:pt x="39088" y="33320"/>
                  </a:lnTo>
                  <a:cubicBezTo>
                    <a:pt x="39206" y="33364"/>
                    <a:pt x="39279" y="33379"/>
                    <a:pt x="39353" y="33408"/>
                  </a:cubicBezTo>
                  <a:cubicBezTo>
                    <a:pt x="39980" y="33630"/>
                    <a:pt x="40618" y="33779"/>
                    <a:pt x="41284" y="33779"/>
                  </a:cubicBezTo>
                  <a:cubicBezTo>
                    <a:pt x="41414" y="33779"/>
                    <a:pt x="41545" y="33773"/>
                    <a:pt x="41678" y="33761"/>
                  </a:cubicBezTo>
                  <a:cubicBezTo>
                    <a:pt x="42767" y="33644"/>
                    <a:pt x="43562" y="33099"/>
                    <a:pt x="44136" y="32201"/>
                  </a:cubicBezTo>
                  <a:cubicBezTo>
                    <a:pt x="44503" y="31642"/>
                    <a:pt x="44724" y="31024"/>
                    <a:pt x="44857" y="30332"/>
                  </a:cubicBezTo>
                  <a:cubicBezTo>
                    <a:pt x="44945" y="30391"/>
                    <a:pt x="45004" y="30435"/>
                    <a:pt x="45063" y="30479"/>
                  </a:cubicBezTo>
                  <a:cubicBezTo>
                    <a:pt x="45857" y="31083"/>
                    <a:pt x="46711" y="31539"/>
                    <a:pt x="47712" y="31672"/>
                  </a:cubicBezTo>
                  <a:cubicBezTo>
                    <a:pt x="47947" y="31706"/>
                    <a:pt x="48176" y="31723"/>
                    <a:pt x="48399" y="31723"/>
                  </a:cubicBezTo>
                  <a:cubicBezTo>
                    <a:pt x="49615" y="31723"/>
                    <a:pt x="50655" y="31221"/>
                    <a:pt x="51538" y="30288"/>
                  </a:cubicBezTo>
                  <a:cubicBezTo>
                    <a:pt x="52362" y="29390"/>
                    <a:pt x="52804" y="28316"/>
                    <a:pt x="53010" y="27139"/>
                  </a:cubicBezTo>
                  <a:cubicBezTo>
                    <a:pt x="53068" y="26815"/>
                    <a:pt x="53098" y="26491"/>
                    <a:pt x="53142" y="26168"/>
                  </a:cubicBezTo>
                  <a:lnTo>
                    <a:pt x="53142" y="25461"/>
                  </a:lnTo>
                  <a:cubicBezTo>
                    <a:pt x="53083" y="25064"/>
                    <a:pt x="53054" y="24666"/>
                    <a:pt x="52980" y="24284"/>
                  </a:cubicBezTo>
                  <a:cubicBezTo>
                    <a:pt x="52730" y="22842"/>
                    <a:pt x="52112" y="21561"/>
                    <a:pt x="51347" y="20340"/>
                  </a:cubicBezTo>
                  <a:cubicBezTo>
                    <a:pt x="50007" y="18221"/>
                    <a:pt x="48418" y="16263"/>
                    <a:pt x="46755" y="14394"/>
                  </a:cubicBezTo>
                  <a:cubicBezTo>
                    <a:pt x="42826" y="9965"/>
                    <a:pt x="38470" y="5977"/>
                    <a:pt x="33819" y="2297"/>
                  </a:cubicBezTo>
                  <a:cubicBezTo>
                    <a:pt x="32392" y="1164"/>
                    <a:pt x="30788" y="414"/>
                    <a:pt x="28978" y="119"/>
                  </a:cubicBezTo>
                  <a:cubicBezTo>
                    <a:pt x="28509" y="40"/>
                    <a:pt x="28035" y="0"/>
                    <a:pt x="27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66" name="Google Shape;866;p6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7561712" y="3279851"/>
              <a:ext cx="2859450" cy="2473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7" name="Google Shape;867;p64"/>
            <p:cNvSpPr/>
            <p:nvPr/>
          </p:nvSpPr>
          <p:spPr>
            <a:xfrm rot="5400000">
              <a:off x="6317002" y="3287606"/>
              <a:ext cx="2196157" cy="2821890"/>
            </a:xfrm>
            <a:custGeom>
              <a:avLst/>
              <a:gdLst/>
              <a:ahLst/>
              <a:cxnLst/>
              <a:rect l="l" t="t" r="r" b="b"/>
              <a:pathLst>
                <a:path w="33890" h="43546" extrusionOk="0">
                  <a:moveTo>
                    <a:pt x="19983" y="14145"/>
                  </a:moveTo>
                  <a:cubicBezTo>
                    <a:pt x="20306" y="14145"/>
                    <a:pt x="20596" y="14278"/>
                    <a:pt x="20836" y="14518"/>
                  </a:cubicBezTo>
                  <a:cubicBezTo>
                    <a:pt x="20998" y="14695"/>
                    <a:pt x="20983" y="14813"/>
                    <a:pt x="20807" y="14960"/>
                  </a:cubicBezTo>
                  <a:cubicBezTo>
                    <a:pt x="20630" y="15107"/>
                    <a:pt x="20424" y="15195"/>
                    <a:pt x="20218" y="15284"/>
                  </a:cubicBezTo>
                  <a:cubicBezTo>
                    <a:pt x="19597" y="15548"/>
                    <a:pt x="18953" y="15717"/>
                    <a:pt x="18231" y="15717"/>
                  </a:cubicBezTo>
                  <a:cubicBezTo>
                    <a:pt x="18149" y="15717"/>
                    <a:pt x="18066" y="15715"/>
                    <a:pt x="17981" y="15710"/>
                  </a:cubicBezTo>
                  <a:lnTo>
                    <a:pt x="17466" y="15710"/>
                  </a:lnTo>
                  <a:cubicBezTo>
                    <a:pt x="17422" y="15710"/>
                    <a:pt x="17363" y="15710"/>
                    <a:pt x="17348" y="15666"/>
                  </a:cubicBezTo>
                  <a:cubicBezTo>
                    <a:pt x="17348" y="15637"/>
                    <a:pt x="17378" y="15593"/>
                    <a:pt x="17393" y="15563"/>
                  </a:cubicBezTo>
                  <a:cubicBezTo>
                    <a:pt x="18084" y="14916"/>
                    <a:pt x="18805" y="14327"/>
                    <a:pt x="19762" y="14165"/>
                  </a:cubicBezTo>
                  <a:cubicBezTo>
                    <a:pt x="19837" y="14152"/>
                    <a:pt x="19911" y="14145"/>
                    <a:pt x="19983" y="14145"/>
                  </a:cubicBezTo>
                  <a:close/>
                  <a:moveTo>
                    <a:pt x="22516" y="25602"/>
                  </a:moveTo>
                  <a:cubicBezTo>
                    <a:pt x="22603" y="25602"/>
                    <a:pt x="22691" y="25606"/>
                    <a:pt x="22779" y="25615"/>
                  </a:cubicBezTo>
                  <a:cubicBezTo>
                    <a:pt x="22955" y="25629"/>
                    <a:pt x="23073" y="25732"/>
                    <a:pt x="23176" y="25865"/>
                  </a:cubicBezTo>
                  <a:cubicBezTo>
                    <a:pt x="23279" y="25983"/>
                    <a:pt x="23250" y="26071"/>
                    <a:pt x="23103" y="26130"/>
                  </a:cubicBezTo>
                  <a:cubicBezTo>
                    <a:pt x="23019" y="26158"/>
                    <a:pt x="22935" y="26168"/>
                    <a:pt x="22854" y="26168"/>
                  </a:cubicBezTo>
                  <a:cubicBezTo>
                    <a:pt x="22808" y="26168"/>
                    <a:pt x="22763" y="26165"/>
                    <a:pt x="22720" y="26159"/>
                  </a:cubicBezTo>
                  <a:cubicBezTo>
                    <a:pt x="22293" y="26056"/>
                    <a:pt x="21881" y="25938"/>
                    <a:pt x="21484" y="25762"/>
                  </a:cubicBezTo>
                  <a:cubicBezTo>
                    <a:pt x="21825" y="25668"/>
                    <a:pt x="22167" y="25602"/>
                    <a:pt x="22516" y="25602"/>
                  </a:cubicBezTo>
                  <a:close/>
                  <a:moveTo>
                    <a:pt x="124" y="1"/>
                  </a:moveTo>
                  <a:cubicBezTo>
                    <a:pt x="29" y="1"/>
                    <a:pt x="0" y="62"/>
                    <a:pt x="12" y="185"/>
                  </a:cubicBezTo>
                  <a:cubicBezTo>
                    <a:pt x="27" y="302"/>
                    <a:pt x="12" y="420"/>
                    <a:pt x="12" y="538"/>
                  </a:cubicBezTo>
                  <a:cubicBezTo>
                    <a:pt x="27" y="597"/>
                    <a:pt x="42" y="656"/>
                    <a:pt x="57" y="714"/>
                  </a:cubicBezTo>
                  <a:cubicBezTo>
                    <a:pt x="145" y="1774"/>
                    <a:pt x="336" y="2804"/>
                    <a:pt x="645" y="3820"/>
                  </a:cubicBezTo>
                  <a:cubicBezTo>
                    <a:pt x="1514" y="6675"/>
                    <a:pt x="3073" y="9088"/>
                    <a:pt x="5237" y="11104"/>
                  </a:cubicBezTo>
                  <a:cubicBezTo>
                    <a:pt x="7430" y="13135"/>
                    <a:pt x="9976" y="14504"/>
                    <a:pt x="12860" y="15269"/>
                  </a:cubicBezTo>
                  <a:cubicBezTo>
                    <a:pt x="14067" y="15593"/>
                    <a:pt x="15318" y="15740"/>
                    <a:pt x="16569" y="15887"/>
                  </a:cubicBezTo>
                  <a:cubicBezTo>
                    <a:pt x="16716" y="15902"/>
                    <a:pt x="16760" y="15931"/>
                    <a:pt x="16672" y="16078"/>
                  </a:cubicBezTo>
                  <a:cubicBezTo>
                    <a:pt x="15980" y="17138"/>
                    <a:pt x="15700" y="18301"/>
                    <a:pt x="15789" y="19566"/>
                  </a:cubicBezTo>
                  <a:cubicBezTo>
                    <a:pt x="15906" y="21317"/>
                    <a:pt x="16657" y="22760"/>
                    <a:pt x="17937" y="23937"/>
                  </a:cubicBezTo>
                  <a:cubicBezTo>
                    <a:pt x="18688" y="24643"/>
                    <a:pt x="19556" y="25203"/>
                    <a:pt x="20483" y="25644"/>
                  </a:cubicBezTo>
                  <a:cubicBezTo>
                    <a:pt x="20542" y="25674"/>
                    <a:pt x="20616" y="25674"/>
                    <a:pt x="20630" y="25777"/>
                  </a:cubicBezTo>
                  <a:cubicBezTo>
                    <a:pt x="20571" y="25821"/>
                    <a:pt x="20498" y="25850"/>
                    <a:pt x="20424" y="25894"/>
                  </a:cubicBezTo>
                  <a:cubicBezTo>
                    <a:pt x="18997" y="26748"/>
                    <a:pt x="17819" y="27866"/>
                    <a:pt x="17025" y="29323"/>
                  </a:cubicBezTo>
                  <a:cubicBezTo>
                    <a:pt x="16024" y="31148"/>
                    <a:pt x="15877" y="33091"/>
                    <a:pt x="16348" y="35077"/>
                  </a:cubicBezTo>
                  <a:cubicBezTo>
                    <a:pt x="17113" y="38330"/>
                    <a:pt x="19085" y="40655"/>
                    <a:pt x="21955" y="42230"/>
                  </a:cubicBezTo>
                  <a:cubicBezTo>
                    <a:pt x="23574" y="43118"/>
                    <a:pt x="25275" y="43546"/>
                    <a:pt x="27041" y="43546"/>
                  </a:cubicBezTo>
                  <a:cubicBezTo>
                    <a:pt x="27763" y="43546"/>
                    <a:pt x="28496" y="43474"/>
                    <a:pt x="29239" y="43333"/>
                  </a:cubicBezTo>
                  <a:cubicBezTo>
                    <a:pt x="30799" y="43024"/>
                    <a:pt x="32242" y="42406"/>
                    <a:pt x="33551" y="41464"/>
                  </a:cubicBezTo>
                  <a:cubicBezTo>
                    <a:pt x="33654" y="41376"/>
                    <a:pt x="33890" y="41288"/>
                    <a:pt x="33772" y="41126"/>
                  </a:cubicBezTo>
                  <a:cubicBezTo>
                    <a:pt x="33740" y="41082"/>
                    <a:pt x="33708" y="41065"/>
                    <a:pt x="33674" y="41065"/>
                  </a:cubicBezTo>
                  <a:cubicBezTo>
                    <a:pt x="33584" y="41065"/>
                    <a:pt x="33490" y="41190"/>
                    <a:pt x="33404" y="41244"/>
                  </a:cubicBezTo>
                  <a:cubicBezTo>
                    <a:pt x="31520" y="42574"/>
                    <a:pt x="29466" y="43293"/>
                    <a:pt x="27257" y="43293"/>
                  </a:cubicBezTo>
                  <a:cubicBezTo>
                    <a:pt x="26706" y="43293"/>
                    <a:pt x="26145" y="43248"/>
                    <a:pt x="25575" y="43157"/>
                  </a:cubicBezTo>
                  <a:cubicBezTo>
                    <a:pt x="21705" y="42539"/>
                    <a:pt x="18894" y="40405"/>
                    <a:pt x="17216" y="36858"/>
                  </a:cubicBezTo>
                  <a:cubicBezTo>
                    <a:pt x="16480" y="35313"/>
                    <a:pt x="16201" y="33665"/>
                    <a:pt x="16436" y="31957"/>
                  </a:cubicBezTo>
                  <a:cubicBezTo>
                    <a:pt x="16819" y="29191"/>
                    <a:pt x="18467" y="27322"/>
                    <a:pt x="20807" y="25983"/>
                  </a:cubicBezTo>
                  <a:cubicBezTo>
                    <a:pt x="20885" y="25944"/>
                    <a:pt x="20958" y="25925"/>
                    <a:pt x="21032" y="25925"/>
                  </a:cubicBezTo>
                  <a:cubicBezTo>
                    <a:pt x="21098" y="25925"/>
                    <a:pt x="21164" y="25940"/>
                    <a:pt x="21234" y="25968"/>
                  </a:cubicBezTo>
                  <a:cubicBezTo>
                    <a:pt x="21646" y="26144"/>
                    <a:pt x="22072" y="26277"/>
                    <a:pt x="22514" y="26380"/>
                  </a:cubicBezTo>
                  <a:cubicBezTo>
                    <a:pt x="22638" y="26405"/>
                    <a:pt x="22761" y="26425"/>
                    <a:pt x="22882" y="26425"/>
                  </a:cubicBezTo>
                  <a:cubicBezTo>
                    <a:pt x="22977" y="26425"/>
                    <a:pt x="23071" y="26412"/>
                    <a:pt x="23162" y="26380"/>
                  </a:cubicBezTo>
                  <a:cubicBezTo>
                    <a:pt x="23515" y="26277"/>
                    <a:pt x="23603" y="25968"/>
                    <a:pt x="23382" y="25688"/>
                  </a:cubicBezTo>
                  <a:cubicBezTo>
                    <a:pt x="23235" y="25512"/>
                    <a:pt x="23058" y="25394"/>
                    <a:pt x="22823" y="25364"/>
                  </a:cubicBezTo>
                  <a:cubicBezTo>
                    <a:pt x="22707" y="25349"/>
                    <a:pt x="22591" y="25342"/>
                    <a:pt x="22475" y="25342"/>
                  </a:cubicBezTo>
                  <a:cubicBezTo>
                    <a:pt x="22048" y="25342"/>
                    <a:pt x="21624" y="25437"/>
                    <a:pt x="21219" y="25541"/>
                  </a:cubicBezTo>
                  <a:cubicBezTo>
                    <a:pt x="21151" y="25562"/>
                    <a:pt x="21089" y="25573"/>
                    <a:pt x="21027" y="25573"/>
                  </a:cubicBezTo>
                  <a:cubicBezTo>
                    <a:pt x="20956" y="25573"/>
                    <a:pt x="20886" y="25558"/>
                    <a:pt x="20807" y="25526"/>
                  </a:cubicBezTo>
                  <a:cubicBezTo>
                    <a:pt x="20218" y="25247"/>
                    <a:pt x="19644" y="24938"/>
                    <a:pt x="19100" y="24555"/>
                  </a:cubicBezTo>
                  <a:cubicBezTo>
                    <a:pt x="17967" y="23760"/>
                    <a:pt x="17010" y="22804"/>
                    <a:pt x="16480" y="21479"/>
                  </a:cubicBezTo>
                  <a:cubicBezTo>
                    <a:pt x="15803" y="19758"/>
                    <a:pt x="15833" y="18065"/>
                    <a:pt x="16760" y="16402"/>
                  </a:cubicBezTo>
                  <a:cubicBezTo>
                    <a:pt x="16941" y="16079"/>
                    <a:pt x="17155" y="15938"/>
                    <a:pt x="17494" y="15938"/>
                  </a:cubicBezTo>
                  <a:cubicBezTo>
                    <a:pt x="17541" y="15938"/>
                    <a:pt x="17591" y="15941"/>
                    <a:pt x="17643" y="15946"/>
                  </a:cubicBezTo>
                  <a:cubicBezTo>
                    <a:pt x="17835" y="15972"/>
                    <a:pt x="18026" y="15984"/>
                    <a:pt x="18215" y="15984"/>
                  </a:cubicBezTo>
                  <a:cubicBezTo>
                    <a:pt x="18886" y="15984"/>
                    <a:pt x="19543" y="15830"/>
                    <a:pt x="20174" y="15578"/>
                  </a:cubicBezTo>
                  <a:cubicBezTo>
                    <a:pt x="20468" y="15460"/>
                    <a:pt x="20777" y="15343"/>
                    <a:pt x="21013" y="15122"/>
                  </a:cubicBezTo>
                  <a:cubicBezTo>
                    <a:pt x="21263" y="14886"/>
                    <a:pt x="21263" y="14592"/>
                    <a:pt x="21028" y="14357"/>
                  </a:cubicBezTo>
                  <a:cubicBezTo>
                    <a:pt x="20714" y="14043"/>
                    <a:pt x="20349" y="13883"/>
                    <a:pt x="19952" y="13883"/>
                  </a:cubicBezTo>
                  <a:cubicBezTo>
                    <a:pt x="19828" y="13883"/>
                    <a:pt x="19700" y="13898"/>
                    <a:pt x="19571" y="13930"/>
                  </a:cubicBezTo>
                  <a:cubicBezTo>
                    <a:pt x="18570" y="14180"/>
                    <a:pt x="17805" y="14783"/>
                    <a:pt x="17113" y="15504"/>
                  </a:cubicBezTo>
                  <a:cubicBezTo>
                    <a:pt x="17028" y="15602"/>
                    <a:pt x="16942" y="15659"/>
                    <a:pt x="16832" y="15659"/>
                  </a:cubicBezTo>
                  <a:cubicBezTo>
                    <a:pt x="16809" y="15659"/>
                    <a:pt x="16785" y="15657"/>
                    <a:pt x="16760" y="15652"/>
                  </a:cubicBezTo>
                  <a:cubicBezTo>
                    <a:pt x="16318" y="15593"/>
                    <a:pt x="15862" y="15549"/>
                    <a:pt x="15421" y="15490"/>
                  </a:cubicBezTo>
                  <a:cubicBezTo>
                    <a:pt x="12992" y="15195"/>
                    <a:pt x="10697" y="14474"/>
                    <a:pt x="8563" y="13238"/>
                  </a:cubicBezTo>
                  <a:cubicBezTo>
                    <a:pt x="5752" y="11605"/>
                    <a:pt x="3530" y="9368"/>
                    <a:pt x="1999" y="6483"/>
                  </a:cubicBezTo>
                  <a:cubicBezTo>
                    <a:pt x="984" y="4555"/>
                    <a:pt x="410" y="2510"/>
                    <a:pt x="277" y="332"/>
                  </a:cubicBezTo>
                  <a:cubicBezTo>
                    <a:pt x="277" y="214"/>
                    <a:pt x="263" y="111"/>
                    <a:pt x="189" y="23"/>
                  </a:cubicBezTo>
                  <a:lnTo>
                    <a:pt x="189" y="8"/>
                  </a:lnTo>
                  <a:cubicBezTo>
                    <a:pt x="165" y="3"/>
                    <a:pt x="143" y="1"/>
                    <a:pt x="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106177A-039A-3924-85EE-D892054D1E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7767" y="1220771"/>
            <a:ext cx="2430756" cy="2970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EB7A11-E0DA-808A-B3FD-42A0265002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8756" y="1206615"/>
            <a:ext cx="2430746" cy="29843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F24D1A-5368-631F-1A3A-39CAE0950719}"/>
              </a:ext>
            </a:extLst>
          </p:cNvPr>
          <p:cNvSpPr txBox="1"/>
          <p:nvPr/>
        </p:nvSpPr>
        <p:spPr>
          <a:xfrm>
            <a:off x="1924488" y="4216731"/>
            <a:ext cx="24307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PRODUCTIVITO MAIN PAGE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DB9645-0C7E-5115-6FB1-AEBB4F47889C}"/>
              </a:ext>
            </a:extLst>
          </p:cNvPr>
          <p:cNvSpPr txBox="1"/>
          <p:nvPr/>
        </p:nvSpPr>
        <p:spPr>
          <a:xfrm>
            <a:off x="5137572" y="4245499"/>
            <a:ext cx="27425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WELCOME PAGE</a:t>
            </a:r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>
          <a:extLst>
            <a:ext uri="{FF2B5EF4-FFF2-40B4-BE49-F238E27FC236}">
              <a16:creationId xmlns:a16="http://schemas.microsoft.com/office/drawing/2014/main" id="{A86E5C8A-2172-BD04-4FB0-991E0B42A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4">
            <a:extLst>
              <a:ext uri="{FF2B5EF4-FFF2-40B4-BE49-F238E27FC236}">
                <a16:creationId xmlns:a16="http://schemas.microsoft.com/office/drawing/2014/main" id="{8F37615B-B5E7-8A08-CD7D-7D526EFBA12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030665" y="306410"/>
            <a:ext cx="39837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grpSp>
        <p:nvGrpSpPr>
          <p:cNvPr id="856" name="Google Shape;856;p64">
            <a:extLst>
              <a:ext uri="{FF2B5EF4-FFF2-40B4-BE49-F238E27FC236}">
                <a16:creationId xmlns:a16="http://schemas.microsoft.com/office/drawing/2014/main" id="{A49ED098-B943-687D-2183-9B2994BAA973}"/>
              </a:ext>
            </a:extLst>
          </p:cNvPr>
          <p:cNvGrpSpPr/>
          <p:nvPr/>
        </p:nvGrpSpPr>
        <p:grpSpPr>
          <a:xfrm>
            <a:off x="643350" y="280235"/>
            <a:ext cx="926379" cy="926379"/>
            <a:chOff x="3624925" y="2598775"/>
            <a:chExt cx="1371600" cy="1371600"/>
          </a:xfrm>
        </p:grpSpPr>
        <p:sp>
          <p:nvSpPr>
            <p:cNvPr id="857" name="Google Shape;857;p64">
              <a:extLst>
                <a:ext uri="{FF2B5EF4-FFF2-40B4-BE49-F238E27FC236}">
                  <a16:creationId xmlns:a16="http://schemas.microsoft.com/office/drawing/2014/main" id="{A541CBE8-E236-2962-A882-9D17400825D9}"/>
                </a:ext>
              </a:extLst>
            </p:cNvPr>
            <p:cNvSpPr/>
            <p:nvPr/>
          </p:nvSpPr>
          <p:spPr>
            <a:xfrm>
              <a:off x="3624925" y="2598775"/>
              <a:ext cx="1371600" cy="1371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58" name="Google Shape;858;p64">
              <a:extLst>
                <a:ext uri="{FF2B5EF4-FFF2-40B4-BE49-F238E27FC236}">
                  <a16:creationId xmlns:a16="http://schemas.microsoft.com/office/drawing/2014/main" id="{4EF0F26C-08CF-5A21-E9EA-65C61F765C6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53525" y="28273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9" name="Google Shape;859;p64">
            <a:extLst>
              <a:ext uri="{FF2B5EF4-FFF2-40B4-BE49-F238E27FC236}">
                <a16:creationId xmlns:a16="http://schemas.microsoft.com/office/drawing/2014/main" id="{246A21BA-7414-76AB-1EE7-9B89999E7C78}"/>
              </a:ext>
            </a:extLst>
          </p:cNvPr>
          <p:cNvGrpSpPr/>
          <p:nvPr/>
        </p:nvGrpSpPr>
        <p:grpSpPr>
          <a:xfrm>
            <a:off x="-608100" y="2440850"/>
            <a:ext cx="2097482" cy="3050206"/>
            <a:chOff x="-608100" y="2440850"/>
            <a:chExt cx="2097482" cy="3050206"/>
          </a:xfrm>
        </p:grpSpPr>
        <p:pic>
          <p:nvPicPr>
            <p:cNvPr id="860" name="Google Shape;860;p64">
              <a:extLst>
                <a:ext uri="{FF2B5EF4-FFF2-40B4-BE49-F238E27FC236}">
                  <a16:creationId xmlns:a16="http://schemas.microsoft.com/office/drawing/2014/main" id="{31980327-45BF-F26D-6527-D5FE688A497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608100" y="2440850"/>
              <a:ext cx="1714640" cy="20192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1" name="Google Shape;861;p64">
              <a:extLst>
                <a:ext uri="{FF2B5EF4-FFF2-40B4-BE49-F238E27FC236}">
                  <a16:creationId xmlns:a16="http://schemas.microsoft.com/office/drawing/2014/main" id="{E2DA5590-8BB0-A717-E66B-FC8E017A7EC3}"/>
                </a:ext>
              </a:extLst>
            </p:cNvPr>
            <p:cNvSpPr/>
            <p:nvPr/>
          </p:nvSpPr>
          <p:spPr>
            <a:xfrm rot="10277661">
              <a:off x="-120000" y="3438852"/>
              <a:ext cx="1470085" cy="1952198"/>
            </a:xfrm>
            <a:custGeom>
              <a:avLst/>
              <a:gdLst/>
              <a:ahLst/>
              <a:cxnLst/>
              <a:rect l="l" t="t" r="r" b="b"/>
              <a:pathLst>
                <a:path w="15277" h="20287" extrusionOk="0">
                  <a:moveTo>
                    <a:pt x="10374" y="0"/>
                  </a:moveTo>
                  <a:cubicBezTo>
                    <a:pt x="9929" y="0"/>
                    <a:pt x="9487" y="42"/>
                    <a:pt x="9051" y="110"/>
                  </a:cubicBezTo>
                  <a:cubicBezTo>
                    <a:pt x="6181" y="493"/>
                    <a:pt x="3753" y="1714"/>
                    <a:pt x="1781" y="3848"/>
                  </a:cubicBezTo>
                  <a:cubicBezTo>
                    <a:pt x="1207" y="4466"/>
                    <a:pt x="648" y="5143"/>
                    <a:pt x="309" y="5938"/>
                  </a:cubicBezTo>
                  <a:cubicBezTo>
                    <a:pt x="118" y="6394"/>
                    <a:pt x="0" y="6880"/>
                    <a:pt x="103" y="7380"/>
                  </a:cubicBezTo>
                  <a:cubicBezTo>
                    <a:pt x="265" y="8204"/>
                    <a:pt x="810" y="8690"/>
                    <a:pt x="1546" y="8999"/>
                  </a:cubicBezTo>
                  <a:cubicBezTo>
                    <a:pt x="2015" y="9200"/>
                    <a:pt x="2502" y="9264"/>
                    <a:pt x="2996" y="9264"/>
                  </a:cubicBezTo>
                  <a:cubicBezTo>
                    <a:pt x="3262" y="9264"/>
                    <a:pt x="3530" y="9245"/>
                    <a:pt x="3797" y="9220"/>
                  </a:cubicBezTo>
                  <a:cubicBezTo>
                    <a:pt x="5784" y="9014"/>
                    <a:pt x="7682" y="8484"/>
                    <a:pt x="9493" y="7645"/>
                  </a:cubicBezTo>
                  <a:cubicBezTo>
                    <a:pt x="9684" y="7557"/>
                    <a:pt x="9875" y="7483"/>
                    <a:pt x="10052" y="7395"/>
                  </a:cubicBezTo>
                  <a:lnTo>
                    <a:pt x="10081" y="7439"/>
                  </a:lnTo>
                  <a:cubicBezTo>
                    <a:pt x="10022" y="7498"/>
                    <a:pt x="9949" y="7557"/>
                    <a:pt x="9890" y="7616"/>
                  </a:cubicBezTo>
                  <a:cubicBezTo>
                    <a:pt x="8507" y="8970"/>
                    <a:pt x="7565" y="10544"/>
                    <a:pt x="7403" y="12516"/>
                  </a:cubicBezTo>
                  <a:cubicBezTo>
                    <a:pt x="7359" y="13164"/>
                    <a:pt x="7388" y="13826"/>
                    <a:pt x="7697" y="14415"/>
                  </a:cubicBezTo>
                  <a:cubicBezTo>
                    <a:pt x="7986" y="14942"/>
                    <a:pt x="8469" y="15314"/>
                    <a:pt x="9033" y="15314"/>
                  </a:cubicBezTo>
                  <a:cubicBezTo>
                    <a:pt x="9304" y="15314"/>
                    <a:pt x="9594" y="15228"/>
                    <a:pt x="9890" y="15033"/>
                  </a:cubicBezTo>
                  <a:cubicBezTo>
                    <a:pt x="10287" y="14753"/>
                    <a:pt x="10640" y="14415"/>
                    <a:pt x="10979" y="14076"/>
                  </a:cubicBezTo>
                  <a:cubicBezTo>
                    <a:pt x="11200" y="13870"/>
                    <a:pt x="11435" y="13664"/>
                    <a:pt x="11626" y="13487"/>
                  </a:cubicBezTo>
                  <a:lnTo>
                    <a:pt x="11626" y="13487"/>
                  </a:lnTo>
                  <a:cubicBezTo>
                    <a:pt x="11376" y="14179"/>
                    <a:pt x="11229" y="14944"/>
                    <a:pt x="11303" y="15739"/>
                  </a:cubicBezTo>
                  <a:cubicBezTo>
                    <a:pt x="11362" y="16298"/>
                    <a:pt x="11494" y="16813"/>
                    <a:pt x="11921" y="17211"/>
                  </a:cubicBezTo>
                  <a:cubicBezTo>
                    <a:pt x="12107" y="17389"/>
                    <a:pt x="12324" y="17478"/>
                    <a:pt x="12546" y="17478"/>
                  </a:cubicBezTo>
                  <a:cubicBezTo>
                    <a:pt x="12727" y="17478"/>
                    <a:pt x="12911" y="17418"/>
                    <a:pt x="13083" y="17299"/>
                  </a:cubicBezTo>
                  <a:cubicBezTo>
                    <a:pt x="13304" y="17167"/>
                    <a:pt x="13466" y="16975"/>
                    <a:pt x="13613" y="16784"/>
                  </a:cubicBezTo>
                  <a:cubicBezTo>
                    <a:pt x="13819" y="16519"/>
                    <a:pt x="14011" y="16254"/>
                    <a:pt x="14246" y="15945"/>
                  </a:cubicBezTo>
                  <a:lnTo>
                    <a:pt x="14246" y="15945"/>
                  </a:lnTo>
                  <a:cubicBezTo>
                    <a:pt x="13966" y="17490"/>
                    <a:pt x="14128" y="18933"/>
                    <a:pt x="14879" y="20272"/>
                  </a:cubicBezTo>
                  <a:lnTo>
                    <a:pt x="14879" y="20286"/>
                  </a:lnTo>
                  <a:lnTo>
                    <a:pt x="15011" y="20286"/>
                  </a:lnTo>
                  <a:cubicBezTo>
                    <a:pt x="15100" y="20183"/>
                    <a:pt x="15070" y="20095"/>
                    <a:pt x="15011" y="19992"/>
                  </a:cubicBezTo>
                  <a:cubicBezTo>
                    <a:pt x="14599" y="19197"/>
                    <a:pt x="14393" y="18329"/>
                    <a:pt x="14378" y="17431"/>
                  </a:cubicBezTo>
                  <a:cubicBezTo>
                    <a:pt x="14364" y="16475"/>
                    <a:pt x="14496" y="15548"/>
                    <a:pt x="14982" y="14694"/>
                  </a:cubicBezTo>
                  <a:cubicBezTo>
                    <a:pt x="15085" y="14518"/>
                    <a:pt x="15188" y="14341"/>
                    <a:pt x="15276" y="14164"/>
                  </a:cubicBezTo>
                  <a:lnTo>
                    <a:pt x="15276" y="13944"/>
                  </a:lnTo>
                  <a:cubicBezTo>
                    <a:pt x="15244" y="13928"/>
                    <a:pt x="15214" y="13920"/>
                    <a:pt x="15186" y="13920"/>
                  </a:cubicBezTo>
                  <a:cubicBezTo>
                    <a:pt x="15112" y="13920"/>
                    <a:pt x="15054" y="13972"/>
                    <a:pt x="15011" y="14047"/>
                  </a:cubicBezTo>
                  <a:cubicBezTo>
                    <a:pt x="14879" y="14297"/>
                    <a:pt x="14761" y="14532"/>
                    <a:pt x="14629" y="14783"/>
                  </a:cubicBezTo>
                  <a:cubicBezTo>
                    <a:pt x="14231" y="15548"/>
                    <a:pt x="13760" y="16269"/>
                    <a:pt x="13172" y="16902"/>
                  </a:cubicBezTo>
                  <a:cubicBezTo>
                    <a:pt x="12970" y="17123"/>
                    <a:pt x="12760" y="17229"/>
                    <a:pt x="12557" y="17229"/>
                  </a:cubicBezTo>
                  <a:cubicBezTo>
                    <a:pt x="12302" y="17229"/>
                    <a:pt x="12059" y="17060"/>
                    <a:pt x="11862" y="16740"/>
                  </a:cubicBezTo>
                  <a:cubicBezTo>
                    <a:pt x="11641" y="16372"/>
                    <a:pt x="11568" y="15945"/>
                    <a:pt x="11553" y="15518"/>
                  </a:cubicBezTo>
                  <a:cubicBezTo>
                    <a:pt x="11523" y="14312"/>
                    <a:pt x="11921" y="13223"/>
                    <a:pt x="12583" y="12207"/>
                  </a:cubicBezTo>
                  <a:cubicBezTo>
                    <a:pt x="12804" y="11869"/>
                    <a:pt x="13039" y="11530"/>
                    <a:pt x="13231" y="11177"/>
                  </a:cubicBezTo>
                  <a:cubicBezTo>
                    <a:pt x="13275" y="11089"/>
                    <a:pt x="13334" y="11000"/>
                    <a:pt x="13231" y="10942"/>
                  </a:cubicBezTo>
                  <a:cubicBezTo>
                    <a:pt x="13204" y="10927"/>
                    <a:pt x="13181" y="10920"/>
                    <a:pt x="13160" y="10920"/>
                  </a:cubicBezTo>
                  <a:cubicBezTo>
                    <a:pt x="13098" y="10920"/>
                    <a:pt x="13054" y="10975"/>
                    <a:pt x="13010" y="11030"/>
                  </a:cubicBezTo>
                  <a:cubicBezTo>
                    <a:pt x="12863" y="11265"/>
                    <a:pt x="12701" y="11471"/>
                    <a:pt x="12568" y="11707"/>
                  </a:cubicBezTo>
                  <a:cubicBezTo>
                    <a:pt x="11980" y="12708"/>
                    <a:pt x="11214" y="13532"/>
                    <a:pt x="10376" y="14312"/>
                  </a:cubicBezTo>
                  <a:cubicBezTo>
                    <a:pt x="10125" y="14547"/>
                    <a:pt x="9860" y="14783"/>
                    <a:pt x="9551" y="14930"/>
                  </a:cubicBezTo>
                  <a:cubicBezTo>
                    <a:pt x="9371" y="15014"/>
                    <a:pt x="9196" y="15055"/>
                    <a:pt x="9027" y="15055"/>
                  </a:cubicBezTo>
                  <a:cubicBezTo>
                    <a:pt x="8754" y="15055"/>
                    <a:pt x="8498" y="14947"/>
                    <a:pt x="8271" y="14738"/>
                  </a:cubicBezTo>
                  <a:cubicBezTo>
                    <a:pt x="7830" y="14341"/>
                    <a:pt x="7712" y="13811"/>
                    <a:pt x="7682" y="13267"/>
                  </a:cubicBezTo>
                  <a:cubicBezTo>
                    <a:pt x="7594" y="11854"/>
                    <a:pt x="8006" y="10588"/>
                    <a:pt x="8757" y="9411"/>
                  </a:cubicBezTo>
                  <a:cubicBezTo>
                    <a:pt x="9463" y="8293"/>
                    <a:pt x="10405" y="7410"/>
                    <a:pt x="11465" y="6630"/>
                  </a:cubicBezTo>
                  <a:cubicBezTo>
                    <a:pt x="11538" y="6585"/>
                    <a:pt x="11656" y="6512"/>
                    <a:pt x="11582" y="6394"/>
                  </a:cubicBezTo>
                  <a:cubicBezTo>
                    <a:pt x="11555" y="6351"/>
                    <a:pt x="11524" y="6335"/>
                    <a:pt x="11491" y="6335"/>
                  </a:cubicBezTo>
                  <a:cubicBezTo>
                    <a:pt x="11435" y="6335"/>
                    <a:pt x="11373" y="6381"/>
                    <a:pt x="11317" y="6409"/>
                  </a:cubicBezTo>
                  <a:cubicBezTo>
                    <a:pt x="11288" y="6409"/>
                    <a:pt x="11273" y="6424"/>
                    <a:pt x="11259" y="6438"/>
                  </a:cubicBezTo>
                  <a:cubicBezTo>
                    <a:pt x="10008" y="7189"/>
                    <a:pt x="8698" y="7792"/>
                    <a:pt x="7315" y="8219"/>
                  </a:cubicBezTo>
                  <a:cubicBezTo>
                    <a:pt x="5877" y="8679"/>
                    <a:pt x="4424" y="8985"/>
                    <a:pt x="2917" y="8985"/>
                  </a:cubicBezTo>
                  <a:cubicBezTo>
                    <a:pt x="2882" y="8985"/>
                    <a:pt x="2847" y="8985"/>
                    <a:pt x="2811" y="8984"/>
                  </a:cubicBezTo>
                  <a:cubicBezTo>
                    <a:pt x="2223" y="8984"/>
                    <a:pt x="1649" y="8852"/>
                    <a:pt x="1163" y="8499"/>
                  </a:cubicBezTo>
                  <a:cubicBezTo>
                    <a:pt x="530" y="8057"/>
                    <a:pt x="221" y="7468"/>
                    <a:pt x="368" y="6688"/>
                  </a:cubicBezTo>
                  <a:cubicBezTo>
                    <a:pt x="427" y="6276"/>
                    <a:pt x="589" y="5908"/>
                    <a:pt x="795" y="5555"/>
                  </a:cubicBezTo>
                  <a:cubicBezTo>
                    <a:pt x="1443" y="4496"/>
                    <a:pt x="2252" y="3598"/>
                    <a:pt x="3238" y="2833"/>
                  </a:cubicBezTo>
                  <a:cubicBezTo>
                    <a:pt x="5360" y="1163"/>
                    <a:pt x="7769" y="283"/>
                    <a:pt x="10462" y="283"/>
                  </a:cubicBezTo>
                  <a:cubicBezTo>
                    <a:pt x="10570" y="283"/>
                    <a:pt x="10679" y="284"/>
                    <a:pt x="10788" y="287"/>
                  </a:cubicBezTo>
                  <a:lnTo>
                    <a:pt x="11156" y="287"/>
                  </a:lnTo>
                  <a:cubicBezTo>
                    <a:pt x="11229" y="287"/>
                    <a:pt x="11273" y="257"/>
                    <a:pt x="11288" y="199"/>
                  </a:cubicBezTo>
                  <a:cubicBezTo>
                    <a:pt x="11303" y="110"/>
                    <a:pt x="11244" y="81"/>
                    <a:pt x="11170" y="51"/>
                  </a:cubicBezTo>
                  <a:cubicBezTo>
                    <a:pt x="11141" y="51"/>
                    <a:pt x="11097" y="51"/>
                    <a:pt x="11067" y="37"/>
                  </a:cubicBezTo>
                  <a:cubicBezTo>
                    <a:pt x="10836" y="11"/>
                    <a:pt x="10605" y="0"/>
                    <a:pt x="10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2" name="Google Shape;862;p64">
            <a:extLst>
              <a:ext uri="{FF2B5EF4-FFF2-40B4-BE49-F238E27FC236}">
                <a16:creationId xmlns:a16="http://schemas.microsoft.com/office/drawing/2014/main" id="{39B0E076-60C6-584A-78F9-0F777FA7FC6A}"/>
              </a:ext>
            </a:extLst>
          </p:cNvPr>
          <p:cNvSpPr/>
          <p:nvPr/>
        </p:nvSpPr>
        <p:spPr>
          <a:xfrm rot="9626207" flipH="1">
            <a:off x="7407745" y="-349708"/>
            <a:ext cx="2306384" cy="1519752"/>
          </a:xfrm>
          <a:custGeom>
            <a:avLst/>
            <a:gdLst/>
            <a:ahLst/>
            <a:cxnLst/>
            <a:rect l="l" t="t" r="r" b="b"/>
            <a:pathLst>
              <a:path w="25760" h="16975" extrusionOk="0">
                <a:moveTo>
                  <a:pt x="12112" y="4965"/>
                </a:moveTo>
                <a:cubicBezTo>
                  <a:pt x="12303" y="5421"/>
                  <a:pt x="12406" y="5877"/>
                  <a:pt x="12465" y="6348"/>
                </a:cubicBezTo>
                <a:cubicBezTo>
                  <a:pt x="12612" y="7496"/>
                  <a:pt x="12583" y="8629"/>
                  <a:pt x="12377" y="9762"/>
                </a:cubicBezTo>
                <a:cubicBezTo>
                  <a:pt x="12347" y="9880"/>
                  <a:pt x="12362" y="10071"/>
                  <a:pt x="12215" y="10071"/>
                </a:cubicBezTo>
                <a:cubicBezTo>
                  <a:pt x="12053" y="10071"/>
                  <a:pt x="12038" y="9880"/>
                  <a:pt x="12023" y="9762"/>
                </a:cubicBezTo>
                <a:cubicBezTo>
                  <a:pt x="11935" y="9188"/>
                  <a:pt x="11920" y="8585"/>
                  <a:pt x="11920" y="7996"/>
                </a:cubicBezTo>
                <a:cubicBezTo>
                  <a:pt x="11906" y="7025"/>
                  <a:pt x="11979" y="6068"/>
                  <a:pt x="12082" y="5127"/>
                </a:cubicBezTo>
                <a:cubicBezTo>
                  <a:pt x="12097" y="5068"/>
                  <a:pt x="12112" y="5024"/>
                  <a:pt x="12112" y="4965"/>
                </a:cubicBezTo>
                <a:close/>
                <a:moveTo>
                  <a:pt x="17351" y="10086"/>
                </a:moveTo>
                <a:cubicBezTo>
                  <a:pt x="17218" y="10616"/>
                  <a:pt x="17101" y="11146"/>
                  <a:pt x="16777" y="11602"/>
                </a:cubicBezTo>
                <a:cubicBezTo>
                  <a:pt x="16792" y="11043"/>
                  <a:pt x="17071" y="10557"/>
                  <a:pt x="17351" y="10086"/>
                </a:cubicBezTo>
                <a:close/>
                <a:moveTo>
                  <a:pt x="9139" y="7290"/>
                </a:moveTo>
                <a:cubicBezTo>
                  <a:pt x="9654" y="8776"/>
                  <a:pt x="10081" y="10263"/>
                  <a:pt x="10154" y="11881"/>
                </a:cubicBezTo>
                <a:cubicBezTo>
                  <a:pt x="9978" y="11793"/>
                  <a:pt x="9934" y="11661"/>
                  <a:pt x="9890" y="11528"/>
                </a:cubicBezTo>
                <a:cubicBezTo>
                  <a:pt x="9639" y="10954"/>
                  <a:pt x="9507" y="10351"/>
                  <a:pt x="9433" y="9733"/>
                </a:cubicBezTo>
                <a:cubicBezTo>
                  <a:pt x="9316" y="8953"/>
                  <a:pt x="9242" y="8173"/>
                  <a:pt x="9139" y="7393"/>
                </a:cubicBezTo>
                <a:cubicBezTo>
                  <a:pt x="9139" y="7349"/>
                  <a:pt x="9139" y="7319"/>
                  <a:pt x="9139" y="7290"/>
                </a:cubicBezTo>
                <a:close/>
                <a:moveTo>
                  <a:pt x="14246" y="10189"/>
                </a:moveTo>
                <a:lnTo>
                  <a:pt x="14290" y="10204"/>
                </a:lnTo>
                <a:cubicBezTo>
                  <a:pt x="14202" y="10851"/>
                  <a:pt x="14128" y="11499"/>
                  <a:pt x="14040" y="12132"/>
                </a:cubicBezTo>
                <a:cubicBezTo>
                  <a:pt x="14040" y="12161"/>
                  <a:pt x="14025" y="12190"/>
                  <a:pt x="14010" y="12220"/>
                </a:cubicBezTo>
                <a:cubicBezTo>
                  <a:pt x="13983" y="12289"/>
                  <a:pt x="13955" y="12383"/>
                  <a:pt x="13880" y="12383"/>
                </a:cubicBezTo>
                <a:cubicBezTo>
                  <a:pt x="13874" y="12383"/>
                  <a:pt x="13869" y="12383"/>
                  <a:pt x="13863" y="12382"/>
                </a:cubicBezTo>
                <a:cubicBezTo>
                  <a:pt x="13760" y="12367"/>
                  <a:pt x="13760" y="12264"/>
                  <a:pt x="13760" y="12190"/>
                </a:cubicBezTo>
                <a:cubicBezTo>
                  <a:pt x="13760" y="12102"/>
                  <a:pt x="13760" y="12014"/>
                  <a:pt x="13789" y="11926"/>
                </a:cubicBezTo>
                <a:cubicBezTo>
                  <a:pt x="13937" y="11352"/>
                  <a:pt x="14084" y="10763"/>
                  <a:pt x="14246" y="10189"/>
                </a:cubicBezTo>
                <a:close/>
                <a:moveTo>
                  <a:pt x="5710" y="10454"/>
                </a:moveTo>
                <a:lnTo>
                  <a:pt x="5710" y="10454"/>
                </a:lnTo>
                <a:cubicBezTo>
                  <a:pt x="6417" y="11219"/>
                  <a:pt x="7211" y="11911"/>
                  <a:pt x="7682" y="12882"/>
                </a:cubicBezTo>
                <a:cubicBezTo>
                  <a:pt x="7785" y="13103"/>
                  <a:pt x="7873" y="13338"/>
                  <a:pt x="7903" y="13589"/>
                </a:cubicBezTo>
                <a:cubicBezTo>
                  <a:pt x="7918" y="13633"/>
                  <a:pt x="7918" y="13677"/>
                  <a:pt x="7873" y="13706"/>
                </a:cubicBezTo>
                <a:cubicBezTo>
                  <a:pt x="7861" y="13715"/>
                  <a:pt x="7849" y="13718"/>
                  <a:pt x="7838" y="13718"/>
                </a:cubicBezTo>
                <a:cubicBezTo>
                  <a:pt x="7811" y="13718"/>
                  <a:pt x="7787" y="13698"/>
                  <a:pt x="7756" y="13677"/>
                </a:cubicBezTo>
                <a:cubicBezTo>
                  <a:pt x="7623" y="13574"/>
                  <a:pt x="7520" y="13456"/>
                  <a:pt x="7417" y="13338"/>
                </a:cubicBezTo>
                <a:cubicBezTo>
                  <a:pt x="6696" y="12455"/>
                  <a:pt x="6122" y="11514"/>
                  <a:pt x="5710" y="10454"/>
                </a:cubicBezTo>
                <a:close/>
                <a:moveTo>
                  <a:pt x="18484" y="12558"/>
                </a:moveTo>
                <a:lnTo>
                  <a:pt x="18513" y="12573"/>
                </a:lnTo>
                <a:cubicBezTo>
                  <a:pt x="18307" y="12882"/>
                  <a:pt x="18087" y="13191"/>
                  <a:pt x="17881" y="13500"/>
                </a:cubicBezTo>
                <a:cubicBezTo>
                  <a:pt x="17778" y="13647"/>
                  <a:pt x="17645" y="13765"/>
                  <a:pt x="17513" y="13868"/>
                </a:cubicBezTo>
                <a:cubicBezTo>
                  <a:pt x="17471" y="13899"/>
                  <a:pt x="17415" y="13931"/>
                  <a:pt x="17365" y="13931"/>
                </a:cubicBezTo>
                <a:cubicBezTo>
                  <a:pt x="17344" y="13931"/>
                  <a:pt x="17324" y="13925"/>
                  <a:pt x="17307" y="13912"/>
                </a:cubicBezTo>
                <a:cubicBezTo>
                  <a:pt x="17248" y="13839"/>
                  <a:pt x="17307" y="13765"/>
                  <a:pt x="17351" y="13721"/>
                </a:cubicBezTo>
                <a:cubicBezTo>
                  <a:pt x="17572" y="13412"/>
                  <a:pt x="17851" y="13162"/>
                  <a:pt x="18116" y="12912"/>
                </a:cubicBezTo>
                <a:cubicBezTo>
                  <a:pt x="18249" y="12794"/>
                  <a:pt x="18366" y="12676"/>
                  <a:pt x="18484" y="12558"/>
                </a:cubicBezTo>
                <a:close/>
                <a:moveTo>
                  <a:pt x="13958" y="1"/>
                </a:moveTo>
                <a:cubicBezTo>
                  <a:pt x="13766" y="1"/>
                  <a:pt x="13566" y="59"/>
                  <a:pt x="13377" y="182"/>
                </a:cubicBezTo>
                <a:cubicBezTo>
                  <a:pt x="13009" y="417"/>
                  <a:pt x="12774" y="756"/>
                  <a:pt x="12597" y="1153"/>
                </a:cubicBezTo>
                <a:cubicBezTo>
                  <a:pt x="12274" y="1889"/>
                  <a:pt x="12141" y="2698"/>
                  <a:pt x="12009" y="3493"/>
                </a:cubicBezTo>
                <a:cubicBezTo>
                  <a:pt x="11994" y="3552"/>
                  <a:pt x="12009" y="3655"/>
                  <a:pt x="11935" y="3684"/>
                </a:cubicBezTo>
                <a:cubicBezTo>
                  <a:pt x="11925" y="3688"/>
                  <a:pt x="11915" y="3690"/>
                  <a:pt x="11906" y="3690"/>
                </a:cubicBezTo>
                <a:cubicBezTo>
                  <a:pt x="11849" y="3690"/>
                  <a:pt x="11811" y="3619"/>
                  <a:pt x="11773" y="3581"/>
                </a:cubicBezTo>
                <a:cubicBezTo>
                  <a:pt x="11451" y="3307"/>
                  <a:pt x="11092" y="3166"/>
                  <a:pt x="10728" y="3166"/>
                </a:cubicBezTo>
                <a:cubicBezTo>
                  <a:pt x="10410" y="3166"/>
                  <a:pt x="10089" y="3273"/>
                  <a:pt x="9787" y="3493"/>
                </a:cubicBezTo>
                <a:cubicBezTo>
                  <a:pt x="9198" y="3935"/>
                  <a:pt x="8918" y="4567"/>
                  <a:pt x="8801" y="5274"/>
                </a:cubicBezTo>
                <a:cubicBezTo>
                  <a:pt x="8786" y="5347"/>
                  <a:pt x="8801" y="5436"/>
                  <a:pt x="8742" y="5509"/>
                </a:cubicBezTo>
                <a:cubicBezTo>
                  <a:pt x="8447" y="5024"/>
                  <a:pt x="8094" y="4626"/>
                  <a:pt x="7667" y="4302"/>
                </a:cubicBezTo>
                <a:cubicBezTo>
                  <a:pt x="7243" y="3958"/>
                  <a:pt x="6745" y="3784"/>
                  <a:pt x="6258" y="3784"/>
                </a:cubicBezTo>
                <a:cubicBezTo>
                  <a:pt x="5850" y="3784"/>
                  <a:pt x="5449" y="3907"/>
                  <a:pt x="5107" y="4155"/>
                </a:cubicBezTo>
                <a:cubicBezTo>
                  <a:pt x="4444" y="4641"/>
                  <a:pt x="4224" y="5347"/>
                  <a:pt x="4209" y="6127"/>
                </a:cubicBezTo>
                <a:cubicBezTo>
                  <a:pt x="4194" y="7040"/>
                  <a:pt x="4503" y="7893"/>
                  <a:pt x="4754" y="8747"/>
                </a:cubicBezTo>
                <a:cubicBezTo>
                  <a:pt x="4783" y="8894"/>
                  <a:pt x="4827" y="9026"/>
                  <a:pt x="4886" y="9203"/>
                </a:cubicBezTo>
                <a:cubicBezTo>
                  <a:pt x="4651" y="9026"/>
                  <a:pt x="4459" y="8879"/>
                  <a:pt x="4268" y="8747"/>
                </a:cubicBezTo>
                <a:cubicBezTo>
                  <a:pt x="3503" y="8202"/>
                  <a:pt x="2664" y="7776"/>
                  <a:pt x="1737" y="7540"/>
                </a:cubicBezTo>
                <a:cubicBezTo>
                  <a:pt x="1557" y="7498"/>
                  <a:pt x="1378" y="7473"/>
                  <a:pt x="1201" y="7473"/>
                </a:cubicBezTo>
                <a:cubicBezTo>
                  <a:pt x="942" y="7473"/>
                  <a:pt x="686" y="7527"/>
                  <a:pt x="442" y="7658"/>
                </a:cubicBezTo>
                <a:lnTo>
                  <a:pt x="442" y="7673"/>
                </a:lnTo>
                <a:lnTo>
                  <a:pt x="118" y="8040"/>
                </a:lnTo>
                <a:cubicBezTo>
                  <a:pt x="0" y="8335"/>
                  <a:pt x="15" y="8659"/>
                  <a:pt x="88" y="8968"/>
                </a:cubicBezTo>
                <a:cubicBezTo>
                  <a:pt x="177" y="9262"/>
                  <a:pt x="324" y="9527"/>
                  <a:pt x="500" y="9762"/>
                </a:cubicBezTo>
                <a:cubicBezTo>
                  <a:pt x="883" y="10336"/>
                  <a:pt x="1354" y="10837"/>
                  <a:pt x="1854" y="11293"/>
                </a:cubicBezTo>
                <a:cubicBezTo>
                  <a:pt x="2870" y="12190"/>
                  <a:pt x="3944" y="13000"/>
                  <a:pt x="5033" y="13809"/>
                </a:cubicBezTo>
                <a:cubicBezTo>
                  <a:pt x="6063" y="14575"/>
                  <a:pt x="7093" y="15355"/>
                  <a:pt x="8138" y="16120"/>
                </a:cubicBezTo>
                <a:cubicBezTo>
                  <a:pt x="8359" y="16282"/>
                  <a:pt x="8565" y="16444"/>
                  <a:pt x="8771" y="16620"/>
                </a:cubicBezTo>
                <a:cubicBezTo>
                  <a:pt x="8814" y="16654"/>
                  <a:pt x="8856" y="16679"/>
                  <a:pt x="8899" y="16679"/>
                </a:cubicBezTo>
                <a:cubicBezTo>
                  <a:pt x="8930" y="16679"/>
                  <a:pt x="8961" y="16666"/>
                  <a:pt x="8992" y="16635"/>
                </a:cubicBezTo>
                <a:cubicBezTo>
                  <a:pt x="9065" y="16576"/>
                  <a:pt x="9051" y="16488"/>
                  <a:pt x="8992" y="16429"/>
                </a:cubicBezTo>
                <a:cubicBezTo>
                  <a:pt x="8933" y="16355"/>
                  <a:pt x="8859" y="16282"/>
                  <a:pt x="8786" y="16223"/>
                </a:cubicBezTo>
                <a:cubicBezTo>
                  <a:pt x="8271" y="15825"/>
                  <a:pt x="7741" y="15428"/>
                  <a:pt x="7226" y="15045"/>
                </a:cubicBezTo>
                <a:cubicBezTo>
                  <a:pt x="6461" y="14486"/>
                  <a:pt x="5695" y="13927"/>
                  <a:pt x="4945" y="13353"/>
                </a:cubicBezTo>
                <a:cubicBezTo>
                  <a:pt x="4400" y="12941"/>
                  <a:pt x="3856" y="12500"/>
                  <a:pt x="3311" y="12073"/>
                </a:cubicBezTo>
                <a:cubicBezTo>
                  <a:pt x="2502" y="11455"/>
                  <a:pt x="1707" y="10792"/>
                  <a:pt x="1060" y="9998"/>
                </a:cubicBezTo>
                <a:cubicBezTo>
                  <a:pt x="780" y="9659"/>
                  <a:pt x="530" y="9291"/>
                  <a:pt x="397" y="8879"/>
                </a:cubicBezTo>
                <a:cubicBezTo>
                  <a:pt x="191" y="8276"/>
                  <a:pt x="500" y="7820"/>
                  <a:pt x="1148" y="7790"/>
                </a:cubicBezTo>
                <a:cubicBezTo>
                  <a:pt x="1173" y="7789"/>
                  <a:pt x="1199" y="7788"/>
                  <a:pt x="1224" y="7788"/>
                </a:cubicBezTo>
                <a:cubicBezTo>
                  <a:pt x="1491" y="7788"/>
                  <a:pt x="1746" y="7857"/>
                  <a:pt x="2002" y="7937"/>
                </a:cubicBezTo>
                <a:cubicBezTo>
                  <a:pt x="3164" y="8320"/>
                  <a:pt x="4165" y="8968"/>
                  <a:pt x="5048" y="9792"/>
                </a:cubicBezTo>
                <a:cubicBezTo>
                  <a:pt x="5121" y="9865"/>
                  <a:pt x="5151" y="9939"/>
                  <a:pt x="5195" y="10042"/>
                </a:cubicBezTo>
                <a:cubicBezTo>
                  <a:pt x="5622" y="11249"/>
                  <a:pt x="6240" y="12352"/>
                  <a:pt x="7049" y="13368"/>
                </a:cubicBezTo>
                <a:cubicBezTo>
                  <a:pt x="7226" y="13603"/>
                  <a:pt x="7417" y="13839"/>
                  <a:pt x="7682" y="14001"/>
                </a:cubicBezTo>
                <a:cubicBezTo>
                  <a:pt x="7767" y="14043"/>
                  <a:pt x="7845" y="14063"/>
                  <a:pt x="7915" y="14063"/>
                </a:cubicBezTo>
                <a:cubicBezTo>
                  <a:pt x="8087" y="14063"/>
                  <a:pt x="8206" y="13937"/>
                  <a:pt x="8227" y="13706"/>
                </a:cubicBezTo>
                <a:cubicBezTo>
                  <a:pt x="8227" y="13618"/>
                  <a:pt x="8212" y="13530"/>
                  <a:pt x="8197" y="13441"/>
                </a:cubicBezTo>
                <a:cubicBezTo>
                  <a:pt x="8109" y="12985"/>
                  <a:pt x="7903" y="12573"/>
                  <a:pt x="7638" y="12190"/>
                </a:cubicBezTo>
                <a:cubicBezTo>
                  <a:pt x="7093" y="11381"/>
                  <a:pt x="6402" y="10689"/>
                  <a:pt x="5725" y="10012"/>
                </a:cubicBezTo>
                <a:cubicBezTo>
                  <a:pt x="5578" y="9865"/>
                  <a:pt x="5416" y="9733"/>
                  <a:pt x="5342" y="9542"/>
                </a:cubicBezTo>
                <a:cubicBezTo>
                  <a:pt x="5048" y="8717"/>
                  <a:pt x="4798" y="7893"/>
                  <a:pt x="4621" y="7040"/>
                </a:cubicBezTo>
                <a:cubicBezTo>
                  <a:pt x="4503" y="6510"/>
                  <a:pt x="4474" y="5980"/>
                  <a:pt x="4606" y="5450"/>
                </a:cubicBezTo>
                <a:cubicBezTo>
                  <a:pt x="4836" y="4596"/>
                  <a:pt x="5493" y="4096"/>
                  <a:pt x="6238" y="4096"/>
                </a:cubicBezTo>
                <a:cubicBezTo>
                  <a:pt x="6546" y="4096"/>
                  <a:pt x="6868" y="4181"/>
                  <a:pt x="7182" y="4361"/>
                </a:cubicBezTo>
                <a:cubicBezTo>
                  <a:pt x="7888" y="4773"/>
                  <a:pt x="8374" y="5391"/>
                  <a:pt x="8712" y="6113"/>
                </a:cubicBezTo>
                <a:cubicBezTo>
                  <a:pt x="8742" y="6171"/>
                  <a:pt x="8742" y="6245"/>
                  <a:pt x="8756" y="6304"/>
                </a:cubicBezTo>
                <a:cubicBezTo>
                  <a:pt x="8801" y="7378"/>
                  <a:pt x="8948" y="8438"/>
                  <a:pt x="9080" y="9497"/>
                </a:cubicBezTo>
                <a:cubicBezTo>
                  <a:pt x="9183" y="10233"/>
                  <a:pt x="9301" y="10969"/>
                  <a:pt x="9610" y="11661"/>
                </a:cubicBezTo>
                <a:cubicBezTo>
                  <a:pt x="9669" y="11808"/>
                  <a:pt x="9757" y="11955"/>
                  <a:pt x="9875" y="12087"/>
                </a:cubicBezTo>
                <a:cubicBezTo>
                  <a:pt x="9943" y="12167"/>
                  <a:pt x="10037" y="12220"/>
                  <a:pt x="10144" y="12220"/>
                </a:cubicBezTo>
                <a:cubicBezTo>
                  <a:pt x="10176" y="12220"/>
                  <a:pt x="10209" y="12215"/>
                  <a:pt x="10243" y="12205"/>
                </a:cubicBezTo>
                <a:cubicBezTo>
                  <a:pt x="10390" y="12161"/>
                  <a:pt x="10449" y="12043"/>
                  <a:pt x="10464" y="11911"/>
                </a:cubicBezTo>
                <a:cubicBezTo>
                  <a:pt x="10478" y="11808"/>
                  <a:pt x="10478" y="11705"/>
                  <a:pt x="10464" y="11602"/>
                </a:cubicBezTo>
                <a:cubicBezTo>
                  <a:pt x="10302" y="9762"/>
                  <a:pt x="9816" y="8011"/>
                  <a:pt x="9139" y="6304"/>
                </a:cubicBezTo>
                <a:cubicBezTo>
                  <a:pt x="9110" y="6201"/>
                  <a:pt x="9051" y="6113"/>
                  <a:pt x="9065" y="6010"/>
                </a:cubicBezTo>
                <a:cubicBezTo>
                  <a:pt x="9080" y="5318"/>
                  <a:pt x="9183" y="4656"/>
                  <a:pt x="9610" y="4096"/>
                </a:cubicBezTo>
                <a:cubicBezTo>
                  <a:pt x="9896" y="3723"/>
                  <a:pt x="10319" y="3474"/>
                  <a:pt x="10749" y="3474"/>
                </a:cubicBezTo>
                <a:cubicBezTo>
                  <a:pt x="11117" y="3474"/>
                  <a:pt x="11490" y="3656"/>
                  <a:pt x="11788" y="4096"/>
                </a:cubicBezTo>
                <a:cubicBezTo>
                  <a:pt x="11876" y="4214"/>
                  <a:pt x="11891" y="4332"/>
                  <a:pt x="11862" y="4464"/>
                </a:cubicBezTo>
                <a:cubicBezTo>
                  <a:pt x="11817" y="4818"/>
                  <a:pt x="11773" y="5185"/>
                  <a:pt x="11744" y="5539"/>
                </a:cubicBezTo>
                <a:cubicBezTo>
                  <a:pt x="11597" y="6863"/>
                  <a:pt x="11567" y="8202"/>
                  <a:pt x="11685" y="9542"/>
                </a:cubicBezTo>
                <a:cubicBezTo>
                  <a:pt x="11700" y="9777"/>
                  <a:pt x="11744" y="10027"/>
                  <a:pt x="11891" y="10218"/>
                </a:cubicBezTo>
                <a:cubicBezTo>
                  <a:pt x="11985" y="10353"/>
                  <a:pt x="12107" y="10417"/>
                  <a:pt x="12227" y="10417"/>
                </a:cubicBezTo>
                <a:cubicBezTo>
                  <a:pt x="12370" y="10417"/>
                  <a:pt x="12510" y="10327"/>
                  <a:pt x="12597" y="10160"/>
                </a:cubicBezTo>
                <a:cubicBezTo>
                  <a:pt x="12627" y="10101"/>
                  <a:pt x="12656" y="10027"/>
                  <a:pt x="12671" y="9954"/>
                </a:cubicBezTo>
                <a:cubicBezTo>
                  <a:pt x="12995" y="8173"/>
                  <a:pt x="12980" y="6407"/>
                  <a:pt x="12406" y="4685"/>
                </a:cubicBezTo>
                <a:cubicBezTo>
                  <a:pt x="12274" y="4302"/>
                  <a:pt x="12230" y="3964"/>
                  <a:pt x="12303" y="3581"/>
                </a:cubicBezTo>
                <a:cubicBezTo>
                  <a:pt x="12465" y="2742"/>
                  <a:pt x="12583" y="1904"/>
                  <a:pt x="12951" y="1138"/>
                </a:cubicBezTo>
                <a:cubicBezTo>
                  <a:pt x="13098" y="829"/>
                  <a:pt x="13319" y="564"/>
                  <a:pt x="13628" y="403"/>
                </a:cubicBezTo>
                <a:cubicBezTo>
                  <a:pt x="13731" y="344"/>
                  <a:pt x="13837" y="314"/>
                  <a:pt x="13946" y="314"/>
                </a:cubicBezTo>
                <a:cubicBezTo>
                  <a:pt x="14054" y="314"/>
                  <a:pt x="14165" y="344"/>
                  <a:pt x="14275" y="403"/>
                </a:cubicBezTo>
                <a:cubicBezTo>
                  <a:pt x="14614" y="564"/>
                  <a:pt x="14687" y="888"/>
                  <a:pt x="14746" y="1227"/>
                </a:cubicBezTo>
                <a:cubicBezTo>
                  <a:pt x="14849" y="1786"/>
                  <a:pt x="14849" y="2345"/>
                  <a:pt x="14820" y="2904"/>
                </a:cubicBezTo>
                <a:cubicBezTo>
                  <a:pt x="14746" y="4626"/>
                  <a:pt x="14599" y="6333"/>
                  <a:pt x="14466" y="8055"/>
                </a:cubicBezTo>
                <a:cubicBezTo>
                  <a:pt x="14466" y="8158"/>
                  <a:pt x="14437" y="8261"/>
                  <a:pt x="14408" y="8379"/>
                </a:cubicBezTo>
                <a:cubicBezTo>
                  <a:pt x="14128" y="9453"/>
                  <a:pt x="13834" y="10528"/>
                  <a:pt x="13539" y="11602"/>
                </a:cubicBezTo>
                <a:cubicBezTo>
                  <a:pt x="13480" y="11837"/>
                  <a:pt x="13436" y="12073"/>
                  <a:pt x="13466" y="12323"/>
                </a:cubicBezTo>
                <a:cubicBezTo>
                  <a:pt x="13495" y="12514"/>
                  <a:pt x="13583" y="12661"/>
                  <a:pt x="13775" y="12706"/>
                </a:cubicBezTo>
                <a:cubicBezTo>
                  <a:pt x="13803" y="12709"/>
                  <a:pt x="13830" y="12711"/>
                  <a:pt x="13856" y="12711"/>
                </a:cubicBezTo>
                <a:cubicBezTo>
                  <a:pt x="14036" y="12711"/>
                  <a:pt x="14170" y="12624"/>
                  <a:pt x="14260" y="12470"/>
                </a:cubicBezTo>
                <a:cubicBezTo>
                  <a:pt x="14334" y="12338"/>
                  <a:pt x="14363" y="12190"/>
                  <a:pt x="14378" y="12043"/>
                </a:cubicBezTo>
                <a:cubicBezTo>
                  <a:pt x="14496" y="11204"/>
                  <a:pt x="14584" y="10366"/>
                  <a:pt x="14658" y="9527"/>
                </a:cubicBezTo>
                <a:cubicBezTo>
                  <a:pt x="14717" y="9056"/>
                  <a:pt x="14702" y="8570"/>
                  <a:pt x="14820" y="8099"/>
                </a:cubicBezTo>
                <a:cubicBezTo>
                  <a:pt x="15129" y="6893"/>
                  <a:pt x="15452" y="5701"/>
                  <a:pt x="15791" y="4494"/>
                </a:cubicBezTo>
                <a:cubicBezTo>
                  <a:pt x="15923" y="4008"/>
                  <a:pt x="16115" y="3537"/>
                  <a:pt x="16497" y="3169"/>
                </a:cubicBezTo>
                <a:cubicBezTo>
                  <a:pt x="16734" y="2944"/>
                  <a:pt x="17005" y="2805"/>
                  <a:pt x="17311" y="2805"/>
                </a:cubicBezTo>
                <a:cubicBezTo>
                  <a:pt x="17404" y="2805"/>
                  <a:pt x="17501" y="2818"/>
                  <a:pt x="17601" y="2846"/>
                </a:cubicBezTo>
                <a:cubicBezTo>
                  <a:pt x="18028" y="2963"/>
                  <a:pt x="18234" y="3258"/>
                  <a:pt x="18307" y="3684"/>
                </a:cubicBezTo>
                <a:cubicBezTo>
                  <a:pt x="18396" y="4111"/>
                  <a:pt x="18396" y="4538"/>
                  <a:pt x="18381" y="4979"/>
                </a:cubicBezTo>
                <a:cubicBezTo>
                  <a:pt x="18307" y="6274"/>
                  <a:pt x="17984" y="7540"/>
                  <a:pt x="17704" y="8806"/>
                </a:cubicBezTo>
                <a:cubicBezTo>
                  <a:pt x="17689" y="8879"/>
                  <a:pt x="17645" y="8938"/>
                  <a:pt x="17616" y="8997"/>
                </a:cubicBezTo>
                <a:cubicBezTo>
                  <a:pt x="17204" y="9659"/>
                  <a:pt x="16792" y="10307"/>
                  <a:pt x="16541" y="11043"/>
                </a:cubicBezTo>
                <a:cubicBezTo>
                  <a:pt x="16468" y="11249"/>
                  <a:pt x="16424" y="11440"/>
                  <a:pt x="16453" y="11646"/>
                </a:cubicBezTo>
                <a:cubicBezTo>
                  <a:pt x="16468" y="11778"/>
                  <a:pt x="16497" y="11896"/>
                  <a:pt x="16630" y="11955"/>
                </a:cubicBezTo>
                <a:cubicBezTo>
                  <a:pt x="16671" y="11971"/>
                  <a:pt x="16710" y="11979"/>
                  <a:pt x="16746" y="11979"/>
                </a:cubicBezTo>
                <a:cubicBezTo>
                  <a:pt x="16842" y="11979"/>
                  <a:pt x="16923" y="11930"/>
                  <a:pt x="16998" y="11867"/>
                </a:cubicBezTo>
                <a:cubicBezTo>
                  <a:pt x="17145" y="11749"/>
                  <a:pt x="17218" y="11572"/>
                  <a:pt x="17277" y="11396"/>
                </a:cubicBezTo>
                <a:cubicBezTo>
                  <a:pt x="17513" y="10837"/>
                  <a:pt x="17689" y="10263"/>
                  <a:pt x="17822" y="9674"/>
                </a:cubicBezTo>
                <a:cubicBezTo>
                  <a:pt x="17910" y="9262"/>
                  <a:pt x="18043" y="8865"/>
                  <a:pt x="18322" y="8526"/>
                </a:cubicBezTo>
                <a:cubicBezTo>
                  <a:pt x="18455" y="8335"/>
                  <a:pt x="18572" y="8129"/>
                  <a:pt x="18705" y="7937"/>
                </a:cubicBezTo>
                <a:cubicBezTo>
                  <a:pt x="19279" y="7025"/>
                  <a:pt x="19838" y="6113"/>
                  <a:pt x="20574" y="5333"/>
                </a:cubicBezTo>
                <a:cubicBezTo>
                  <a:pt x="20956" y="4935"/>
                  <a:pt x="21354" y="4567"/>
                  <a:pt x="21869" y="4347"/>
                </a:cubicBezTo>
                <a:cubicBezTo>
                  <a:pt x="21967" y="4308"/>
                  <a:pt x="22060" y="4290"/>
                  <a:pt x="22147" y="4290"/>
                </a:cubicBezTo>
                <a:cubicBezTo>
                  <a:pt x="22427" y="4290"/>
                  <a:pt x="22637" y="4481"/>
                  <a:pt x="22693" y="4818"/>
                </a:cubicBezTo>
                <a:cubicBezTo>
                  <a:pt x="22737" y="5053"/>
                  <a:pt x="22737" y="5288"/>
                  <a:pt x="22693" y="5509"/>
                </a:cubicBezTo>
                <a:cubicBezTo>
                  <a:pt x="22590" y="6054"/>
                  <a:pt x="22369" y="6554"/>
                  <a:pt x="22104" y="7025"/>
                </a:cubicBezTo>
                <a:cubicBezTo>
                  <a:pt x="21442" y="8202"/>
                  <a:pt x="20691" y="9335"/>
                  <a:pt x="19970" y="10498"/>
                </a:cubicBezTo>
                <a:cubicBezTo>
                  <a:pt x="19764" y="10837"/>
                  <a:pt x="19558" y="11190"/>
                  <a:pt x="19249" y="11455"/>
                </a:cubicBezTo>
                <a:cubicBezTo>
                  <a:pt x="18631" y="12014"/>
                  <a:pt x="18013" y="12588"/>
                  <a:pt x="17410" y="13162"/>
                </a:cubicBezTo>
                <a:cubicBezTo>
                  <a:pt x="17218" y="13338"/>
                  <a:pt x="17057" y="13544"/>
                  <a:pt x="16968" y="13795"/>
                </a:cubicBezTo>
                <a:cubicBezTo>
                  <a:pt x="16880" y="14045"/>
                  <a:pt x="17027" y="14236"/>
                  <a:pt x="17307" y="14251"/>
                </a:cubicBezTo>
                <a:cubicBezTo>
                  <a:pt x="17319" y="14252"/>
                  <a:pt x="17331" y="14252"/>
                  <a:pt x="17342" y="14252"/>
                </a:cubicBezTo>
                <a:cubicBezTo>
                  <a:pt x="17562" y="14252"/>
                  <a:pt x="17742" y="14124"/>
                  <a:pt x="17895" y="13956"/>
                </a:cubicBezTo>
                <a:cubicBezTo>
                  <a:pt x="18366" y="13471"/>
                  <a:pt x="18661" y="12853"/>
                  <a:pt x="19087" y="12338"/>
                </a:cubicBezTo>
                <a:cubicBezTo>
                  <a:pt x="19338" y="12029"/>
                  <a:pt x="19499" y="11675"/>
                  <a:pt x="19794" y="11411"/>
                </a:cubicBezTo>
                <a:cubicBezTo>
                  <a:pt x="20368" y="10881"/>
                  <a:pt x="20971" y="10380"/>
                  <a:pt x="21574" y="9895"/>
                </a:cubicBezTo>
                <a:cubicBezTo>
                  <a:pt x="22310" y="9321"/>
                  <a:pt x="23046" y="8762"/>
                  <a:pt x="23870" y="8320"/>
                </a:cubicBezTo>
                <a:cubicBezTo>
                  <a:pt x="24106" y="8188"/>
                  <a:pt x="24341" y="8114"/>
                  <a:pt x="24606" y="8099"/>
                </a:cubicBezTo>
                <a:cubicBezTo>
                  <a:pt x="24628" y="8098"/>
                  <a:pt x="24650" y="8098"/>
                  <a:pt x="24671" y="8098"/>
                </a:cubicBezTo>
                <a:cubicBezTo>
                  <a:pt x="25173" y="8098"/>
                  <a:pt x="25425" y="8430"/>
                  <a:pt x="25298" y="8938"/>
                </a:cubicBezTo>
                <a:cubicBezTo>
                  <a:pt x="25224" y="9232"/>
                  <a:pt x="25077" y="9497"/>
                  <a:pt x="24886" y="9733"/>
                </a:cubicBezTo>
                <a:cubicBezTo>
                  <a:pt x="24503" y="10233"/>
                  <a:pt x="24047" y="10675"/>
                  <a:pt x="23576" y="11101"/>
                </a:cubicBezTo>
                <a:cubicBezTo>
                  <a:pt x="21825" y="12676"/>
                  <a:pt x="20000" y="14162"/>
                  <a:pt x="18175" y="15649"/>
                </a:cubicBezTo>
                <a:cubicBezTo>
                  <a:pt x="17763" y="15987"/>
                  <a:pt x="17351" y="16326"/>
                  <a:pt x="16939" y="16664"/>
                </a:cubicBezTo>
                <a:cubicBezTo>
                  <a:pt x="16850" y="16723"/>
                  <a:pt x="16762" y="16811"/>
                  <a:pt x="16850" y="16929"/>
                </a:cubicBezTo>
                <a:cubicBezTo>
                  <a:pt x="16883" y="16962"/>
                  <a:pt x="16917" y="16974"/>
                  <a:pt x="16952" y="16974"/>
                </a:cubicBezTo>
                <a:cubicBezTo>
                  <a:pt x="17013" y="16974"/>
                  <a:pt x="17074" y="16937"/>
                  <a:pt x="17130" y="16900"/>
                </a:cubicBezTo>
                <a:cubicBezTo>
                  <a:pt x="17160" y="16885"/>
                  <a:pt x="17174" y="16870"/>
                  <a:pt x="17204" y="16841"/>
                </a:cubicBezTo>
                <a:cubicBezTo>
                  <a:pt x="19338" y="15104"/>
                  <a:pt x="21486" y="13383"/>
                  <a:pt x="23546" y="11543"/>
                </a:cubicBezTo>
                <a:cubicBezTo>
                  <a:pt x="24076" y="11072"/>
                  <a:pt x="24606" y="10601"/>
                  <a:pt x="25062" y="10042"/>
                </a:cubicBezTo>
                <a:cubicBezTo>
                  <a:pt x="25298" y="9733"/>
                  <a:pt x="25504" y="9380"/>
                  <a:pt x="25592" y="8997"/>
                </a:cubicBezTo>
                <a:cubicBezTo>
                  <a:pt x="25759" y="8286"/>
                  <a:pt x="25358" y="7786"/>
                  <a:pt x="24664" y="7786"/>
                </a:cubicBezTo>
                <a:cubicBezTo>
                  <a:pt x="24626" y="7786"/>
                  <a:pt x="24587" y="7787"/>
                  <a:pt x="24547" y="7790"/>
                </a:cubicBezTo>
                <a:cubicBezTo>
                  <a:pt x="24253" y="7805"/>
                  <a:pt x="23988" y="7908"/>
                  <a:pt x="23738" y="8040"/>
                </a:cubicBezTo>
                <a:cubicBezTo>
                  <a:pt x="22987" y="8438"/>
                  <a:pt x="22310" y="8938"/>
                  <a:pt x="21633" y="9453"/>
                </a:cubicBezTo>
                <a:cubicBezTo>
                  <a:pt x="21236" y="9762"/>
                  <a:pt x="20839" y="10086"/>
                  <a:pt x="20441" y="10410"/>
                </a:cubicBezTo>
                <a:cubicBezTo>
                  <a:pt x="20824" y="9718"/>
                  <a:pt x="21251" y="9041"/>
                  <a:pt x="21663" y="8379"/>
                </a:cubicBezTo>
                <a:cubicBezTo>
                  <a:pt x="22148" y="7614"/>
                  <a:pt x="22619" y="6863"/>
                  <a:pt x="22884" y="5995"/>
                </a:cubicBezTo>
                <a:cubicBezTo>
                  <a:pt x="23061" y="5436"/>
                  <a:pt x="23134" y="4862"/>
                  <a:pt x="22840" y="4302"/>
                </a:cubicBezTo>
                <a:lnTo>
                  <a:pt x="22531" y="4052"/>
                </a:lnTo>
                <a:cubicBezTo>
                  <a:pt x="22404" y="4001"/>
                  <a:pt x="22278" y="3979"/>
                  <a:pt x="22155" y="3979"/>
                </a:cubicBezTo>
                <a:cubicBezTo>
                  <a:pt x="21922" y="3979"/>
                  <a:pt x="21698" y="4060"/>
                  <a:pt x="21486" y="4185"/>
                </a:cubicBezTo>
                <a:cubicBezTo>
                  <a:pt x="21354" y="4258"/>
                  <a:pt x="21236" y="4347"/>
                  <a:pt x="21118" y="4435"/>
                </a:cubicBezTo>
                <a:cubicBezTo>
                  <a:pt x="20221" y="5082"/>
                  <a:pt x="19602" y="5965"/>
                  <a:pt x="18999" y="6878"/>
                </a:cubicBezTo>
                <a:cubicBezTo>
                  <a:pt x="18734" y="7275"/>
                  <a:pt x="18484" y="7673"/>
                  <a:pt x="18219" y="8085"/>
                </a:cubicBezTo>
                <a:cubicBezTo>
                  <a:pt x="18190" y="7996"/>
                  <a:pt x="18219" y="7937"/>
                  <a:pt x="18234" y="7879"/>
                </a:cubicBezTo>
                <a:cubicBezTo>
                  <a:pt x="18440" y="6878"/>
                  <a:pt x="18675" y="5892"/>
                  <a:pt x="18690" y="4862"/>
                </a:cubicBezTo>
                <a:cubicBezTo>
                  <a:pt x="18705" y="4332"/>
                  <a:pt x="18705" y="3817"/>
                  <a:pt x="18528" y="3316"/>
                </a:cubicBezTo>
                <a:cubicBezTo>
                  <a:pt x="18340" y="2813"/>
                  <a:pt x="17861" y="2493"/>
                  <a:pt x="17340" y="2493"/>
                </a:cubicBezTo>
                <a:cubicBezTo>
                  <a:pt x="17251" y="2493"/>
                  <a:pt x="17161" y="2502"/>
                  <a:pt x="17071" y="2522"/>
                </a:cubicBezTo>
                <a:cubicBezTo>
                  <a:pt x="16453" y="2654"/>
                  <a:pt x="16071" y="3066"/>
                  <a:pt x="15791" y="3596"/>
                </a:cubicBezTo>
                <a:cubicBezTo>
                  <a:pt x="15452" y="4288"/>
                  <a:pt x="15320" y="5053"/>
                  <a:pt x="15114" y="5789"/>
                </a:cubicBezTo>
                <a:cubicBezTo>
                  <a:pt x="15055" y="6010"/>
                  <a:pt x="14996" y="6245"/>
                  <a:pt x="14937" y="6466"/>
                </a:cubicBezTo>
                <a:cubicBezTo>
                  <a:pt x="14937" y="5936"/>
                  <a:pt x="14981" y="5391"/>
                  <a:pt x="15011" y="4862"/>
                </a:cubicBezTo>
                <a:cubicBezTo>
                  <a:pt x="15099" y="3729"/>
                  <a:pt x="15202" y="2595"/>
                  <a:pt x="15099" y="1462"/>
                </a:cubicBezTo>
                <a:cubicBezTo>
                  <a:pt x="15070" y="1153"/>
                  <a:pt x="15011" y="859"/>
                  <a:pt x="14864" y="594"/>
                </a:cubicBezTo>
                <a:cubicBezTo>
                  <a:pt x="14662" y="209"/>
                  <a:pt x="14322" y="1"/>
                  <a:pt x="139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3" name="Google Shape;863;p64">
            <a:extLst>
              <a:ext uri="{FF2B5EF4-FFF2-40B4-BE49-F238E27FC236}">
                <a16:creationId xmlns:a16="http://schemas.microsoft.com/office/drawing/2014/main" id="{18F242CE-7FAE-45A0-4765-D902B5994694}"/>
              </a:ext>
            </a:extLst>
          </p:cNvPr>
          <p:cNvGrpSpPr/>
          <p:nvPr/>
        </p:nvGrpSpPr>
        <p:grpSpPr>
          <a:xfrm>
            <a:off x="6004135" y="1075311"/>
            <a:ext cx="4224226" cy="4871190"/>
            <a:chOff x="6004135" y="1075311"/>
            <a:chExt cx="4224226" cy="4871190"/>
          </a:xfrm>
        </p:grpSpPr>
        <p:pic>
          <p:nvPicPr>
            <p:cNvPr id="864" name="Google Shape;864;p64">
              <a:extLst>
                <a:ext uri="{FF2B5EF4-FFF2-40B4-BE49-F238E27FC236}">
                  <a16:creationId xmlns:a16="http://schemas.microsoft.com/office/drawing/2014/main" id="{66F81C6F-219D-BE57-83E1-03D546B87322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653696">
              <a:off x="7872913" y="1357575"/>
              <a:ext cx="1743974" cy="2136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5" name="Google Shape;865;p64">
              <a:extLst>
                <a:ext uri="{FF2B5EF4-FFF2-40B4-BE49-F238E27FC236}">
                  <a16:creationId xmlns:a16="http://schemas.microsoft.com/office/drawing/2014/main" id="{58A23FAC-18CD-8602-A49E-995F399ACB6D}"/>
                </a:ext>
              </a:extLst>
            </p:cNvPr>
            <p:cNvSpPr/>
            <p:nvPr/>
          </p:nvSpPr>
          <p:spPr>
            <a:xfrm rot="2700000">
              <a:off x="7417929" y="1695580"/>
              <a:ext cx="2038594" cy="2415794"/>
            </a:xfrm>
            <a:custGeom>
              <a:avLst/>
              <a:gdLst/>
              <a:ahLst/>
              <a:cxnLst/>
              <a:rect l="l" t="t" r="r" b="b"/>
              <a:pathLst>
                <a:path w="53143" h="62976" extrusionOk="0">
                  <a:moveTo>
                    <a:pt x="27563" y="0"/>
                  </a:moveTo>
                  <a:cubicBezTo>
                    <a:pt x="24886" y="0"/>
                    <a:pt x="22247" y="1274"/>
                    <a:pt x="20884" y="3813"/>
                  </a:cubicBezTo>
                  <a:cubicBezTo>
                    <a:pt x="20162" y="5152"/>
                    <a:pt x="19912" y="6580"/>
                    <a:pt x="20045" y="8096"/>
                  </a:cubicBezTo>
                  <a:cubicBezTo>
                    <a:pt x="20236" y="10347"/>
                    <a:pt x="21163" y="12319"/>
                    <a:pt x="22429" y="14144"/>
                  </a:cubicBezTo>
                  <a:cubicBezTo>
                    <a:pt x="23120" y="15160"/>
                    <a:pt x="23915" y="16087"/>
                    <a:pt x="24769" y="16955"/>
                  </a:cubicBezTo>
                  <a:cubicBezTo>
                    <a:pt x="24842" y="17029"/>
                    <a:pt x="24931" y="17073"/>
                    <a:pt x="25004" y="17117"/>
                  </a:cubicBezTo>
                  <a:lnTo>
                    <a:pt x="24931" y="17191"/>
                  </a:lnTo>
                  <a:lnTo>
                    <a:pt x="24636" y="16955"/>
                  </a:lnTo>
                  <a:cubicBezTo>
                    <a:pt x="22311" y="15101"/>
                    <a:pt x="19942" y="13276"/>
                    <a:pt x="17455" y="11628"/>
                  </a:cubicBezTo>
                  <a:cubicBezTo>
                    <a:pt x="16321" y="10862"/>
                    <a:pt x="15159" y="10141"/>
                    <a:pt x="13849" y="9685"/>
                  </a:cubicBezTo>
                  <a:cubicBezTo>
                    <a:pt x="13067" y="9418"/>
                    <a:pt x="12264" y="9244"/>
                    <a:pt x="11451" y="9244"/>
                  </a:cubicBezTo>
                  <a:cubicBezTo>
                    <a:pt x="11055" y="9244"/>
                    <a:pt x="10658" y="9285"/>
                    <a:pt x="10258" y="9376"/>
                  </a:cubicBezTo>
                  <a:cubicBezTo>
                    <a:pt x="8478" y="9788"/>
                    <a:pt x="7433" y="10936"/>
                    <a:pt x="7006" y="12687"/>
                  </a:cubicBezTo>
                  <a:cubicBezTo>
                    <a:pt x="6682" y="14041"/>
                    <a:pt x="6859" y="15380"/>
                    <a:pt x="7241" y="16690"/>
                  </a:cubicBezTo>
                  <a:cubicBezTo>
                    <a:pt x="7815" y="18647"/>
                    <a:pt x="8816" y="20369"/>
                    <a:pt x="10067" y="21959"/>
                  </a:cubicBezTo>
                  <a:cubicBezTo>
                    <a:pt x="12245" y="24784"/>
                    <a:pt x="14658" y="27389"/>
                    <a:pt x="17175" y="29920"/>
                  </a:cubicBezTo>
                  <a:cubicBezTo>
                    <a:pt x="19427" y="32201"/>
                    <a:pt x="21767" y="34394"/>
                    <a:pt x="24180" y="36499"/>
                  </a:cubicBezTo>
                  <a:cubicBezTo>
                    <a:pt x="24239" y="36543"/>
                    <a:pt x="24283" y="36587"/>
                    <a:pt x="24312" y="36675"/>
                  </a:cubicBezTo>
                  <a:cubicBezTo>
                    <a:pt x="24254" y="36660"/>
                    <a:pt x="24180" y="36631"/>
                    <a:pt x="24106" y="36602"/>
                  </a:cubicBezTo>
                  <a:cubicBezTo>
                    <a:pt x="21457" y="35498"/>
                    <a:pt x="18809" y="34379"/>
                    <a:pt x="16145" y="33305"/>
                  </a:cubicBezTo>
                  <a:cubicBezTo>
                    <a:pt x="14320" y="32584"/>
                    <a:pt x="12436" y="32054"/>
                    <a:pt x="10494" y="31760"/>
                  </a:cubicBezTo>
                  <a:cubicBezTo>
                    <a:pt x="9622" y="31625"/>
                    <a:pt x="8751" y="31535"/>
                    <a:pt x="7883" y="31535"/>
                  </a:cubicBezTo>
                  <a:cubicBezTo>
                    <a:pt x="6948" y="31535"/>
                    <a:pt x="6016" y="31640"/>
                    <a:pt x="5093" y="31907"/>
                  </a:cubicBezTo>
                  <a:cubicBezTo>
                    <a:pt x="2900" y="32540"/>
                    <a:pt x="1296" y="33879"/>
                    <a:pt x="501" y="36042"/>
                  </a:cubicBezTo>
                  <a:cubicBezTo>
                    <a:pt x="1" y="37426"/>
                    <a:pt x="74" y="38824"/>
                    <a:pt x="457" y="40222"/>
                  </a:cubicBezTo>
                  <a:cubicBezTo>
                    <a:pt x="943" y="42032"/>
                    <a:pt x="1826" y="43621"/>
                    <a:pt x="2885" y="45137"/>
                  </a:cubicBezTo>
                  <a:cubicBezTo>
                    <a:pt x="4607" y="47624"/>
                    <a:pt x="6712" y="49758"/>
                    <a:pt x="8993" y="51715"/>
                  </a:cubicBezTo>
                  <a:cubicBezTo>
                    <a:pt x="14658" y="56587"/>
                    <a:pt x="21090" y="60118"/>
                    <a:pt x="28198" y="62400"/>
                  </a:cubicBezTo>
                  <a:cubicBezTo>
                    <a:pt x="29321" y="62762"/>
                    <a:pt x="30473" y="62975"/>
                    <a:pt x="31647" y="62975"/>
                  </a:cubicBezTo>
                  <a:cubicBezTo>
                    <a:pt x="31904" y="62975"/>
                    <a:pt x="32162" y="62965"/>
                    <a:pt x="32421" y="62944"/>
                  </a:cubicBezTo>
                  <a:cubicBezTo>
                    <a:pt x="35644" y="62679"/>
                    <a:pt x="38146" y="61266"/>
                    <a:pt x="39470" y="58220"/>
                  </a:cubicBezTo>
                  <a:cubicBezTo>
                    <a:pt x="40604" y="55601"/>
                    <a:pt x="40147" y="53099"/>
                    <a:pt x="38514" y="50788"/>
                  </a:cubicBezTo>
                  <a:cubicBezTo>
                    <a:pt x="37807" y="49788"/>
                    <a:pt x="36910" y="48993"/>
                    <a:pt x="35894" y="48316"/>
                  </a:cubicBezTo>
                  <a:cubicBezTo>
                    <a:pt x="35835" y="48272"/>
                    <a:pt x="35762" y="48213"/>
                    <a:pt x="35644" y="48139"/>
                  </a:cubicBezTo>
                  <a:lnTo>
                    <a:pt x="35644" y="48139"/>
                  </a:lnTo>
                  <a:cubicBezTo>
                    <a:pt x="36159" y="48213"/>
                    <a:pt x="36601" y="48286"/>
                    <a:pt x="37057" y="48331"/>
                  </a:cubicBezTo>
                  <a:cubicBezTo>
                    <a:pt x="37372" y="48358"/>
                    <a:pt x="37687" y="48374"/>
                    <a:pt x="38001" y="48374"/>
                  </a:cubicBezTo>
                  <a:cubicBezTo>
                    <a:pt x="38874" y="48374"/>
                    <a:pt x="39737" y="48250"/>
                    <a:pt x="40559" y="47904"/>
                  </a:cubicBezTo>
                  <a:cubicBezTo>
                    <a:pt x="42193" y="47212"/>
                    <a:pt x="43135" y="45917"/>
                    <a:pt x="43562" y="44239"/>
                  </a:cubicBezTo>
                  <a:cubicBezTo>
                    <a:pt x="44077" y="42223"/>
                    <a:pt x="43797" y="40281"/>
                    <a:pt x="42929" y="38426"/>
                  </a:cubicBezTo>
                  <a:cubicBezTo>
                    <a:pt x="42046" y="36484"/>
                    <a:pt x="40795" y="34806"/>
                    <a:pt x="39176" y="33423"/>
                  </a:cubicBezTo>
                  <a:cubicBezTo>
                    <a:pt x="39147" y="33408"/>
                    <a:pt x="39147" y="33393"/>
                    <a:pt x="39088" y="33320"/>
                  </a:cubicBezTo>
                  <a:lnTo>
                    <a:pt x="39088" y="33320"/>
                  </a:lnTo>
                  <a:cubicBezTo>
                    <a:pt x="39206" y="33364"/>
                    <a:pt x="39279" y="33379"/>
                    <a:pt x="39353" y="33408"/>
                  </a:cubicBezTo>
                  <a:cubicBezTo>
                    <a:pt x="39980" y="33630"/>
                    <a:pt x="40618" y="33779"/>
                    <a:pt x="41284" y="33779"/>
                  </a:cubicBezTo>
                  <a:cubicBezTo>
                    <a:pt x="41414" y="33779"/>
                    <a:pt x="41545" y="33773"/>
                    <a:pt x="41678" y="33761"/>
                  </a:cubicBezTo>
                  <a:cubicBezTo>
                    <a:pt x="42767" y="33644"/>
                    <a:pt x="43562" y="33099"/>
                    <a:pt x="44136" y="32201"/>
                  </a:cubicBezTo>
                  <a:cubicBezTo>
                    <a:pt x="44503" y="31642"/>
                    <a:pt x="44724" y="31024"/>
                    <a:pt x="44857" y="30332"/>
                  </a:cubicBezTo>
                  <a:cubicBezTo>
                    <a:pt x="44945" y="30391"/>
                    <a:pt x="45004" y="30435"/>
                    <a:pt x="45063" y="30479"/>
                  </a:cubicBezTo>
                  <a:cubicBezTo>
                    <a:pt x="45857" y="31083"/>
                    <a:pt x="46711" y="31539"/>
                    <a:pt x="47712" y="31672"/>
                  </a:cubicBezTo>
                  <a:cubicBezTo>
                    <a:pt x="47947" y="31706"/>
                    <a:pt x="48176" y="31723"/>
                    <a:pt x="48399" y="31723"/>
                  </a:cubicBezTo>
                  <a:cubicBezTo>
                    <a:pt x="49615" y="31723"/>
                    <a:pt x="50655" y="31221"/>
                    <a:pt x="51538" y="30288"/>
                  </a:cubicBezTo>
                  <a:cubicBezTo>
                    <a:pt x="52362" y="29390"/>
                    <a:pt x="52804" y="28316"/>
                    <a:pt x="53010" y="27139"/>
                  </a:cubicBezTo>
                  <a:cubicBezTo>
                    <a:pt x="53068" y="26815"/>
                    <a:pt x="53098" y="26491"/>
                    <a:pt x="53142" y="26168"/>
                  </a:cubicBezTo>
                  <a:lnTo>
                    <a:pt x="53142" y="25461"/>
                  </a:lnTo>
                  <a:cubicBezTo>
                    <a:pt x="53083" y="25064"/>
                    <a:pt x="53054" y="24666"/>
                    <a:pt x="52980" y="24284"/>
                  </a:cubicBezTo>
                  <a:cubicBezTo>
                    <a:pt x="52730" y="22842"/>
                    <a:pt x="52112" y="21561"/>
                    <a:pt x="51347" y="20340"/>
                  </a:cubicBezTo>
                  <a:cubicBezTo>
                    <a:pt x="50007" y="18221"/>
                    <a:pt x="48418" y="16263"/>
                    <a:pt x="46755" y="14394"/>
                  </a:cubicBezTo>
                  <a:cubicBezTo>
                    <a:pt x="42826" y="9965"/>
                    <a:pt x="38470" y="5977"/>
                    <a:pt x="33819" y="2297"/>
                  </a:cubicBezTo>
                  <a:cubicBezTo>
                    <a:pt x="32392" y="1164"/>
                    <a:pt x="30788" y="414"/>
                    <a:pt x="28978" y="119"/>
                  </a:cubicBezTo>
                  <a:cubicBezTo>
                    <a:pt x="28509" y="40"/>
                    <a:pt x="28035" y="0"/>
                    <a:pt x="27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66" name="Google Shape;866;p64">
              <a:extLst>
                <a:ext uri="{FF2B5EF4-FFF2-40B4-BE49-F238E27FC236}">
                  <a16:creationId xmlns:a16="http://schemas.microsoft.com/office/drawing/2014/main" id="{09A111E2-ABBB-4A9A-9C08-CFF25D56192D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7561712" y="3279851"/>
              <a:ext cx="2859450" cy="2473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7" name="Google Shape;867;p64">
              <a:extLst>
                <a:ext uri="{FF2B5EF4-FFF2-40B4-BE49-F238E27FC236}">
                  <a16:creationId xmlns:a16="http://schemas.microsoft.com/office/drawing/2014/main" id="{9550571F-7B1A-4126-0BBE-112C668712A1}"/>
                </a:ext>
              </a:extLst>
            </p:cNvPr>
            <p:cNvSpPr/>
            <p:nvPr/>
          </p:nvSpPr>
          <p:spPr>
            <a:xfrm rot="5400000">
              <a:off x="6317002" y="3287606"/>
              <a:ext cx="2196157" cy="2821890"/>
            </a:xfrm>
            <a:custGeom>
              <a:avLst/>
              <a:gdLst/>
              <a:ahLst/>
              <a:cxnLst/>
              <a:rect l="l" t="t" r="r" b="b"/>
              <a:pathLst>
                <a:path w="33890" h="43546" extrusionOk="0">
                  <a:moveTo>
                    <a:pt x="19983" y="14145"/>
                  </a:moveTo>
                  <a:cubicBezTo>
                    <a:pt x="20306" y="14145"/>
                    <a:pt x="20596" y="14278"/>
                    <a:pt x="20836" y="14518"/>
                  </a:cubicBezTo>
                  <a:cubicBezTo>
                    <a:pt x="20998" y="14695"/>
                    <a:pt x="20983" y="14813"/>
                    <a:pt x="20807" y="14960"/>
                  </a:cubicBezTo>
                  <a:cubicBezTo>
                    <a:pt x="20630" y="15107"/>
                    <a:pt x="20424" y="15195"/>
                    <a:pt x="20218" y="15284"/>
                  </a:cubicBezTo>
                  <a:cubicBezTo>
                    <a:pt x="19597" y="15548"/>
                    <a:pt x="18953" y="15717"/>
                    <a:pt x="18231" y="15717"/>
                  </a:cubicBezTo>
                  <a:cubicBezTo>
                    <a:pt x="18149" y="15717"/>
                    <a:pt x="18066" y="15715"/>
                    <a:pt x="17981" y="15710"/>
                  </a:cubicBezTo>
                  <a:lnTo>
                    <a:pt x="17466" y="15710"/>
                  </a:lnTo>
                  <a:cubicBezTo>
                    <a:pt x="17422" y="15710"/>
                    <a:pt x="17363" y="15710"/>
                    <a:pt x="17348" y="15666"/>
                  </a:cubicBezTo>
                  <a:cubicBezTo>
                    <a:pt x="17348" y="15637"/>
                    <a:pt x="17378" y="15593"/>
                    <a:pt x="17393" y="15563"/>
                  </a:cubicBezTo>
                  <a:cubicBezTo>
                    <a:pt x="18084" y="14916"/>
                    <a:pt x="18805" y="14327"/>
                    <a:pt x="19762" y="14165"/>
                  </a:cubicBezTo>
                  <a:cubicBezTo>
                    <a:pt x="19837" y="14152"/>
                    <a:pt x="19911" y="14145"/>
                    <a:pt x="19983" y="14145"/>
                  </a:cubicBezTo>
                  <a:close/>
                  <a:moveTo>
                    <a:pt x="22516" y="25602"/>
                  </a:moveTo>
                  <a:cubicBezTo>
                    <a:pt x="22603" y="25602"/>
                    <a:pt x="22691" y="25606"/>
                    <a:pt x="22779" y="25615"/>
                  </a:cubicBezTo>
                  <a:cubicBezTo>
                    <a:pt x="22955" y="25629"/>
                    <a:pt x="23073" y="25732"/>
                    <a:pt x="23176" y="25865"/>
                  </a:cubicBezTo>
                  <a:cubicBezTo>
                    <a:pt x="23279" y="25983"/>
                    <a:pt x="23250" y="26071"/>
                    <a:pt x="23103" y="26130"/>
                  </a:cubicBezTo>
                  <a:cubicBezTo>
                    <a:pt x="23019" y="26158"/>
                    <a:pt x="22935" y="26168"/>
                    <a:pt x="22854" y="26168"/>
                  </a:cubicBezTo>
                  <a:cubicBezTo>
                    <a:pt x="22808" y="26168"/>
                    <a:pt x="22763" y="26165"/>
                    <a:pt x="22720" y="26159"/>
                  </a:cubicBezTo>
                  <a:cubicBezTo>
                    <a:pt x="22293" y="26056"/>
                    <a:pt x="21881" y="25938"/>
                    <a:pt x="21484" y="25762"/>
                  </a:cubicBezTo>
                  <a:cubicBezTo>
                    <a:pt x="21825" y="25668"/>
                    <a:pt x="22167" y="25602"/>
                    <a:pt x="22516" y="25602"/>
                  </a:cubicBezTo>
                  <a:close/>
                  <a:moveTo>
                    <a:pt x="124" y="1"/>
                  </a:moveTo>
                  <a:cubicBezTo>
                    <a:pt x="29" y="1"/>
                    <a:pt x="0" y="62"/>
                    <a:pt x="12" y="185"/>
                  </a:cubicBezTo>
                  <a:cubicBezTo>
                    <a:pt x="27" y="302"/>
                    <a:pt x="12" y="420"/>
                    <a:pt x="12" y="538"/>
                  </a:cubicBezTo>
                  <a:cubicBezTo>
                    <a:pt x="27" y="597"/>
                    <a:pt x="42" y="656"/>
                    <a:pt x="57" y="714"/>
                  </a:cubicBezTo>
                  <a:cubicBezTo>
                    <a:pt x="145" y="1774"/>
                    <a:pt x="336" y="2804"/>
                    <a:pt x="645" y="3820"/>
                  </a:cubicBezTo>
                  <a:cubicBezTo>
                    <a:pt x="1514" y="6675"/>
                    <a:pt x="3073" y="9088"/>
                    <a:pt x="5237" y="11104"/>
                  </a:cubicBezTo>
                  <a:cubicBezTo>
                    <a:pt x="7430" y="13135"/>
                    <a:pt x="9976" y="14504"/>
                    <a:pt x="12860" y="15269"/>
                  </a:cubicBezTo>
                  <a:cubicBezTo>
                    <a:pt x="14067" y="15593"/>
                    <a:pt x="15318" y="15740"/>
                    <a:pt x="16569" y="15887"/>
                  </a:cubicBezTo>
                  <a:cubicBezTo>
                    <a:pt x="16716" y="15902"/>
                    <a:pt x="16760" y="15931"/>
                    <a:pt x="16672" y="16078"/>
                  </a:cubicBezTo>
                  <a:cubicBezTo>
                    <a:pt x="15980" y="17138"/>
                    <a:pt x="15700" y="18301"/>
                    <a:pt x="15789" y="19566"/>
                  </a:cubicBezTo>
                  <a:cubicBezTo>
                    <a:pt x="15906" y="21317"/>
                    <a:pt x="16657" y="22760"/>
                    <a:pt x="17937" y="23937"/>
                  </a:cubicBezTo>
                  <a:cubicBezTo>
                    <a:pt x="18688" y="24643"/>
                    <a:pt x="19556" y="25203"/>
                    <a:pt x="20483" y="25644"/>
                  </a:cubicBezTo>
                  <a:cubicBezTo>
                    <a:pt x="20542" y="25674"/>
                    <a:pt x="20616" y="25674"/>
                    <a:pt x="20630" y="25777"/>
                  </a:cubicBezTo>
                  <a:cubicBezTo>
                    <a:pt x="20571" y="25821"/>
                    <a:pt x="20498" y="25850"/>
                    <a:pt x="20424" y="25894"/>
                  </a:cubicBezTo>
                  <a:cubicBezTo>
                    <a:pt x="18997" y="26748"/>
                    <a:pt x="17819" y="27866"/>
                    <a:pt x="17025" y="29323"/>
                  </a:cubicBezTo>
                  <a:cubicBezTo>
                    <a:pt x="16024" y="31148"/>
                    <a:pt x="15877" y="33091"/>
                    <a:pt x="16348" y="35077"/>
                  </a:cubicBezTo>
                  <a:cubicBezTo>
                    <a:pt x="17113" y="38330"/>
                    <a:pt x="19085" y="40655"/>
                    <a:pt x="21955" y="42230"/>
                  </a:cubicBezTo>
                  <a:cubicBezTo>
                    <a:pt x="23574" y="43118"/>
                    <a:pt x="25275" y="43546"/>
                    <a:pt x="27041" y="43546"/>
                  </a:cubicBezTo>
                  <a:cubicBezTo>
                    <a:pt x="27763" y="43546"/>
                    <a:pt x="28496" y="43474"/>
                    <a:pt x="29239" y="43333"/>
                  </a:cubicBezTo>
                  <a:cubicBezTo>
                    <a:pt x="30799" y="43024"/>
                    <a:pt x="32242" y="42406"/>
                    <a:pt x="33551" y="41464"/>
                  </a:cubicBezTo>
                  <a:cubicBezTo>
                    <a:pt x="33654" y="41376"/>
                    <a:pt x="33890" y="41288"/>
                    <a:pt x="33772" y="41126"/>
                  </a:cubicBezTo>
                  <a:cubicBezTo>
                    <a:pt x="33740" y="41082"/>
                    <a:pt x="33708" y="41065"/>
                    <a:pt x="33674" y="41065"/>
                  </a:cubicBezTo>
                  <a:cubicBezTo>
                    <a:pt x="33584" y="41065"/>
                    <a:pt x="33490" y="41190"/>
                    <a:pt x="33404" y="41244"/>
                  </a:cubicBezTo>
                  <a:cubicBezTo>
                    <a:pt x="31520" y="42574"/>
                    <a:pt x="29466" y="43293"/>
                    <a:pt x="27257" y="43293"/>
                  </a:cubicBezTo>
                  <a:cubicBezTo>
                    <a:pt x="26706" y="43293"/>
                    <a:pt x="26145" y="43248"/>
                    <a:pt x="25575" y="43157"/>
                  </a:cubicBezTo>
                  <a:cubicBezTo>
                    <a:pt x="21705" y="42539"/>
                    <a:pt x="18894" y="40405"/>
                    <a:pt x="17216" y="36858"/>
                  </a:cubicBezTo>
                  <a:cubicBezTo>
                    <a:pt x="16480" y="35313"/>
                    <a:pt x="16201" y="33665"/>
                    <a:pt x="16436" y="31957"/>
                  </a:cubicBezTo>
                  <a:cubicBezTo>
                    <a:pt x="16819" y="29191"/>
                    <a:pt x="18467" y="27322"/>
                    <a:pt x="20807" y="25983"/>
                  </a:cubicBezTo>
                  <a:cubicBezTo>
                    <a:pt x="20885" y="25944"/>
                    <a:pt x="20958" y="25925"/>
                    <a:pt x="21032" y="25925"/>
                  </a:cubicBezTo>
                  <a:cubicBezTo>
                    <a:pt x="21098" y="25925"/>
                    <a:pt x="21164" y="25940"/>
                    <a:pt x="21234" y="25968"/>
                  </a:cubicBezTo>
                  <a:cubicBezTo>
                    <a:pt x="21646" y="26144"/>
                    <a:pt x="22072" y="26277"/>
                    <a:pt x="22514" y="26380"/>
                  </a:cubicBezTo>
                  <a:cubicBezTo>
                    <a:pt x="22638" y="26405"/>
                    <a:pt x="22761" y="26425"/>
                    <a:pt x="22882" y="26425"/>
                  </a:cubicBezTo>
                  <a:cubicBezTo>
                    <a:pt x="22977" y="26425"/>
                    <a:pt x="23071" y="26412"/>
                    <a:pt x="23162" y="26380"/>
                  </a:cubicBezTo>
                  <a:cubicBezTo>
                    <a:pt x="23515" y="26277"/>
                    <a:pt x="23603" y="25968"/>
                    <a:pt x="23382" y="25688"/>
                  </a:cubicBezTo>
                  <a:cubicBezTo>
                    <a:pt x="23235" y="25512"/>
                    <a:pt x="23058" y="25394"/>
                    <a:pt x="22823" y="25364"/>
                  </a:cubicBezTo>
                  <a:cubicBezTo>
                    <a:pt x="22707" y="25349"/>
                    <a:pt x="22591" y="25342"/>
                    <a:pt x="22475" y="25342"/>
                  </a:cubicBezTo>
                  <a:cubicBezTo>
                    <a:pt x="22048" y="25342"/>
                    <a:pt x="21624" y="25437"/>
                    <a:pt x="21219" y="25541"/>
                  </a:cubicBezTo>
                  <a:cubicBezTo>
                    <a:pt x="21151" y="25562"/>
                    <a:pt x="21089" y="25573"/>
                    <a:pt x="21027" y="25573"/>
                  </a:cubicBezTo>
                  <a:cubicBezTo>
                    <a:pt x="20956" y="25573"/>
                    <a:pt x="20886" y="25558"/>
                    <a:pt x="20807" y="25526"/>
                  </a:cubicBezTo>
                  <a:cubicBezTo>
                    <a:pt x="20218" y="25247"/>
                    <a:pt x="19644" y="24938"/>
                    <a:pt x="19100" y="24555"/>
                  </a:cubicBezTo>
                  <a:cubicBezTo>
                    <a:pt x="17967" y="23760"/>
                    <a:pt x="17010" y="22804"/>
                    <a:pt x="16480" y="21479"/>
                  </a:cubicBezTo>
                  <a:cubicBezTo>
                    <a:pt x="15803" y="19758"/>
                    <a:pt x="15833" y="18065"/>
                    <a:pt x="16760" y="16402"/>
                  </a:cubicBezTo>
                  <a:cubicBezTo>
                    <a:pt x="16941" y="16079"/>
                    <a:pt x="17155" y="15938"/>
                    <a:pt x="17494" y="15938"/>
                  </a:cubicBezTo>
                  <a:cubicBezTo>
                    <a:pt x="17541" y="15938"/>
                    <a:pt x="17591" y="15941"/>
                    <a:pt x="17643" y="15946"/>
                  </a:cubicBezTo>
                  <a:cubicBezTo>
                    <a:pt x="17835" y="15972"/>
                    <a:pt x="18026" y="15984"/>
                    <a:pt x="18215" y="15984"/>
                  </a:cubicBezTo>
                  <a:cubicBezTo>
                    <a:pt x="18886" y="15984"/>
                    <a:pt x="19543" y="15830"/>
                    <a:pt x="20174" y="15578"/>
                  </a:cubicBezTo>
                  <a:cubicBezTo>
                    <a:pt x="20468" y="15460"/>
                    <a:pt x="20777" y="15343"/>
                    <a:pt x="21013" y="15122"/>
                  </a:cubicBezTo>
                  <a:cubicBezTo>
                    <a:pt x="21263" y="14886"/>
                    <a:pt x="21263" y="14592"/>
                    <a:pt x="21028" y="14357"/>
                  </a:cubicBezTo>
                  <a:cubicBezTo>
                    <a:pt x="20714" y="14043"/>
                    <a:pt x="20349" y="13883"/>
                    <a:pt x="19952" y="13883"/>
                  </a:cubicBezTo>
                  <a:cubicBezTo>
                    <a:pt x="19828" y="13883"/>
                    <a:pt x="19700" y="13898"/>
                    <a:pt x="19571" y="13930"/>
                  </a:cubicBezTo>
                  <a:cubicBezTo>
                    <a:pt x="18570" y="14180"/>
                    <a:pt x="17805" y="14783"/>
                    <a:pt x="17113" y="15504"/>
                  </a:cubicBezTo>
                  <a:cubicBezTo>
                    <a:pt x="17028" y="15602"/>
                    <a:pt x="16942" y="15659"/>
                    <a:pt x="16832" y="15659"/>
                  </a:cubicBezTo>
                  <a:cubicBezTo>
                    <a:pt x="16809" y="15659"/>
                    <a:pt x="16785" y="15657"/>
                    <a:pt x="16760" y="15652"/>
                  </a:cubicBezTo>
                  <a:cubicBezTo>
                    <a:pt x="16318" y="15593"/>
                    <a:pt x="15862" y="15549"/>
                    <a:pt x="15421" y="15490"/>
                  </a:cubicBezTo>
                  <a:cubicBezTo>
                    <a:pt x="12992" y="15195"/>
                    <a:pt x="10697" y="14474"/>
                    <a:pt x="8563" y="13238"/>
                  </a:cubicBezTo>
                  <a:cubicBezTo>
                    <a:pt x="5752" y="11605"/>
                    <a:pt x="3530" y="9368"/>
                    <a:pt x="1999" y="6483"/>
                  </a:cubicBezTo>
                  <a:cubicBezTo>
                    <a:pt x="984" y="4555"/>
                    <a:pt x="410" y="2510"/>
                    <a:pt x="277" y="332"/>
                  </a:cubicBezTo>
                  <a:cubicBezTo>
                    <a:pt x="277" y="214"/>
                    <a:pt x="263" y="111"/>
                    <a:pt x="189" y="23"/>
                  </a:cubicBezTo>
                  <a:lnTo>
                    <a:pt x="189" y="8"/>
                  </a:lnTo>
                  <a:cubicBezTo>
                    <a:pt x="165" y="3"/>
                    <a:pt x="143" y="1"/>
                    <a:pt x="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F84DC43-641D-D317-D69F-837CF669BDD7}"/>
              </a:ext>
            </a:extLst>
          </p:cNvPr>
          <p:cNvSpPr txBox="1"/>
          <p:nvPr/>
        </p:nvSpPr>
        <p:spPr>
          <a:xfrm>
            <a:off x="2347585" y="4308487"/>
            <a:ext cx="26655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DASHBOARD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EB7DAF-88CF-1F86-4385-9662A00E4DCD}"/>
              </a:ext>
            </a:extLst>
          </p:cNvPr>
          <p:cNvSpPr txBox="1"/>
          <p:nvPr/>
        </p:nvSpPr>
        <p:spPr>
          <a:xfrm>
            <a:off x="4809696" y="4304670"/>
            <a:ext cx="24101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POMODORO TIMER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83A579-8232-9301-AEED-20F7A90C5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7983" y="1191532"/>
            <a:ext cx="2457956" cy="29825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3538CE-3A16-D292-3223-8CDC89DD09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2757" y="1206614"/>
            <a:ext cx="2460133" cy="303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85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>
          <a:extLst>
            <a:ext uri="{FF2B5EF4-FFF2-40B4-BE49-F238E27FC236}">
              <a16:creationId xmlns:a16="http://schemas.microsoft.com/office/drawing/2014/main" id="{F4B86C23-9C17-4942-E33F-86BAD276E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4">
            <a:extLst>
              <a:ext uri="{FF2B5EF4-FFF2-40B4-BE49-F238E27FC236}">
                <a16:creationId xmlns:a16="http://schemas.microsoft.com/office/drawing/2014/main" id="{F5DB578B-01D0-C3DC-D003-D59B4212127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030665" y="306410"/>
            <a:ext cx="39837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grpSp>
        <p:nvGrpSpPr>
          <p:cNvPr id="856" name="Google Shape;856;p64">
            <a:extLst>
              <a:ext uri="{FF2B5EF4-FFF2-40B4-BE49-F238E27FC236}">
                <a16:creationId xmlns:a16="http://schemas.microsoft.com/office/drawing/2014/main" id="{F1A633CE-BEF3-CD57-E2E2-63EE27C09C9B}"/>
              </a:ext>
            </a:extLst>
          </p:cNvPr>
          <p:cNvGrpSpPr/>
          <p:nvPr/>
        </p:nvGrpSpPr>
        <p:grpSpPr>
          <a:xfrm>
            <a:off x="643350" y="280235"/>
            <a:ext cx="926379" cy="926379"/>
            <a:chOff x="3624925" y="2598775"/>
            <a:chExt cx="1371600" cy="1371600"/>
          </a:xfrm>
        </p:grpSpPr>
        <p:sp>
          <p:nvSpPr>
            <p:cNvPr id="857" name="Google Shape;857;p64">
              <a:extLst>
                <a:ext uri="{FF2B5EF4-FFF2-40B4-BE49-F238E27FC236}">
                  <a16:creationId xmlns:a16="http://schemas.microsoft.com/office/drawing/2014/main" id="{3529C0EA-161F-B7EC-74C0-750CC0013CD8}"/>
                </a:ext>
              </a:extLst>
            </p:cNvPr>
            <p:cNvSpPr/>
            <p:nvPr/>
          </p:nvSpPr>
          <p:spPr>
            <a:xfrm>
              <a:off x="3624925" y="2598775"/>
              <a:ext cx="1371600" cy="1371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58" name="Google Shape;858;p64">
              <a:extLst>
                <a:ext uri="{FF2B5EF4-FFF2-40B4-BE49-F238E27FC236}">
                  <a16:creationId xmlns:a16="http://schemas.microsoft.com/office/drawing/2014/main" id="{3A009D14-D61A-4D54-BAD2-99EEF638F52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53525" y="28273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9" name="Google Shape;859;p64">
            <a:extLst>
              <a:ext uri="{FF2B5EF4-FFF2-40B4-BE49-F238E27FC236}">
                <a16:creationId xmlns:a16="http://schemas.microsoft.com/office/drawing/2014/main" id="{51402723-3CD3-35AF-D4F0-48B9A94D8EAF}"/>
              </a:ext>
            </a:extLst>
          </p:cNvPr>
          <p:cNvGrpSpPr/>
          <p:nvPr/>
        </p:nvGrpSpPr>
        <p:grpSpPr>
          <a:xfrm>
            <a:off x="-608100" y="2440850"/>
            <a:ext cx="2097482" cy="3050206"/>
            <a:chOff x="-608100" y="2440850"/>
            <a:chExt cx="2097482" cy="3050206"/>
          </a:xfrm>
        </p:grpSpPr>
        <p:pic>
          <p:nvPicPr>
            <p:cNvPr id="860" name="Google Shape;860;p64">
              <a:extLst>
                <a:ext uri="{FF2B5EF4-FFF2-40B4-BE49-F238E27FC236}">
                  <a16:creationId xmlns:a16="http://schemas.microsoft.com/office/drawing/2014/main" id="{574EB344-29E9-B2D7-1EA4-4CEE83D16D2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608100" y="2440850"/>
              <a:ext cx="1714640" cy="20192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1" name="Google Shape;861;p64">
              <a:extLst>
                <a:ext uri="{FF2B5EF4-FFF2-40B4-BE49-F238E27FC236}">
                  <a16:creationId xmlns:a16="http://schemas.microsoft.com/office/drawing/2014/main" id="{3287596D-0670-C1CA-E7B7-F2906C9A99A3}"/>
                </a:ext>
              </a:extLst>
            </p:cNvPr>
            <p:cNvSpPr/>
            <p:nvPr/>
          </p:nvSpPr>
          <p:spPr>
            <a:xfrm rot="10277661">
              <a:off x="-120000" y="3438852"/>
              <a:ext cx="1470085" cy="1952198"/>
            </a:xfrm>
            <a:custGeom>
              <a:avLst/>
              <a:gdLst/>
              <a:ahLst/>
              <a:cxnLst/>
              <a:rect l="l" t="t" r="r" b="b"/>
              <a:pathLst>
                <a:path w="15277" h="20287" extrusionOk="0">
                  <a:moveTo>
                    <a:pt x="10374" y="0"/>
                  </a:moveTo>
                  <a:cubicBezTo>
                    <a:pt x="9929" y="0"/>
                    <a:pt x="9487" y="42"/>
                    <a:pt x="9051" y="110"/>
                  </a:cubicBezTo>
                  <a:cubicBezTo>
                    <a:pt x="6181" y="493"/>
                    <a:pt x="3753" y="1714"/>
                    <a:pt x="1781" y="3848"/>
                  </a:cubicBezTo>
                  <a:cubicBezTo>
                    <a:pt x="1207" y="4466"/>
                    <a:pt x="648" y="5143"/>
                    <a:pt x="309" y="5938"/>
                  </a:cubicBezTo>
                  <a:cubicBezTo>
                    <a:pt x="118" y="6394"/>
                    <a:pt x="0" y="6880"/>
                    <a:pt x="103" y="7380"/>
                  </a:cubicBezTo>
                  <a:cubicBezTo>
                    <a:pt x="265" y="8204"/>
                    <a:pt x="810" y="8690"/>
                    <a:pt x="1546" y="8999"/>
                  </a:cubicBezTo>
                  <a:cubicBezTo>
                    <a:pt x="2015" y="9200"/>
                    <a:pt x="2502" y="9264"/>
                    <a:pt x="2996" y="9264"/>
                  </a:cubicBezTo>
                  <a:cubicBezTo>
                    <a:pt x="3262" y="9264"/>
                    <a:pt x="3530" y="9245"/>
                    <a:pt x="3797" y="9220"/>
                  </a:cubicBezTo>
                  <a:cubicBezTo>
                    <a:pt x="5784" y="9014"/>
                    <a:pt x="7682" y="8484"/>
                    <a:pt x="9493" y="7645"/>
                  </a:cubicBezTo>
                  <a:cubicBezTo>
                    <a:pt x="9684" y="7557"/>
                    <a:pt x="9875" y="7483"/>
                    <a:pt x="10052" y="7395"/>
                  </a:cubicBezTo>
                  <a:lnTo>
                    <a:pt x="10081" y="7439"/>
                  </a:lnTo>
                  <a:cubicBezTo>
                    <a:pt x="10022" y="7498"/>
                    <a:pt x="9949" y="7557"/>
                    <a:pt x="9890" y="7616"/>
                  </a:cubicBezTo>
                  <a:cubicBezTo>
                    <a:pt x="8507" y="8970"/>
                    <a:pt x="7565" y="10544"/>
                    <a:pt x="7403" y="12516"/>
                  </a:cubicBezTo>
                  <a:cubicBezTo>
                    <a:pt x="7359" y="13164"/>
                    <a:pt x="7388" y="13826"/>
                    <a:pt x="7697" y="14415"/>
                  </a:cubicBezTo>
                  <a:cubicBezTo>
                    <a:pt x="7986" y="14942"/>
                    <a:pt x="8469" y="15314"/>
                    <a:pt x="9033" y="15314"/>
                  </a:cubicBezTo>
                  <a:cubicBezTo>
                    <a:pt x="9304" y="15314"/>
                    <a:pt x="9594" y="15228"/>
                    <a:pt x="9890" y="15033"/>
                  </a:cubicBezTo>
                  <a:cubicBezTo>
                    <a:pt x="10287" y="14753"/>
                    <a:pt x="10640" y="14415"/>
                    <a:pt x="10979" y="14076"/>
                  </a:cubicBezTo>
                  <a:cubicBezTo>
                    <a:pt x="11200" y="13870"/>
                    <a:pt x="11435" y="13664"/>
                    <a:pt x="11626" y="13487"/>
                  </a:cubicBezTo>
                  <a:lnTo>
                    <a:pt x="11626" y="13487"/>
                  </a:lnTo>
                  <a:cubicBezTo>
                    <a:pt x="11376" y="14179"/>
                    <a:pt x="11229" y="14944"/>
                    <a:pt x="11303" y="15739"/>
                  </a:cubicBezTo>
                  <a:cubicBezTo>
                    <a:pt x="11362" y="16298"/>
                    <a:pt x="11494" y="16813"/>
                    <a:pt x="11921" y="17211"/>
                  </a:cubicBezTo>
                  <a:cubicBezTo>
                    <a:pt x="12107" y="17389"/>
                    <a:pt x="12324" y="17478"/>
                    <a:pt x="12546" y="17478"/>
                  </a:cubicBezTo>
                  <a:cubicBezTo>
                    <a:pt x="12727" y="17478"/>
                    <a:pt x="12911" y="17418"/>
                    <a:pt x="13083" y="17299"/>
                  </a:cubicBezTo>
                  <a:cubicBezTo>
                    <a:pt x="13304" y="17167"/>
                    <a:pt x="13466" y="16975"/>
                    <a:pt x="13613" y="16784"/>
                  </a:cubicBezTo>
                  <a:cubicBezTo>
                    <a:pt x="13819" y="16519"/>
                    <a:pt x="14011" y="16254"/>
                    <a:pt x="14246" y="15945"/>
                  </a:cubicBezTo>
                  <a:lnTo>
                    <a:pt x="14246" y="15945"/>
                  </a:lnTo>
                  <a:cubicBezTo>
                    <a:pt x="13966" y="17490"/>
                    <a:pt x="14128" y="18933"/>
                    <a:pt x="14879" y="20272"/>
                  </a:cubicBezTo>
                  <a:lnTo>
                    <a:pt x="14879" y="20286"/>
                  </a:lnTo>
                  <a:lnTo>
                    <a:pt x="15011" y="20286"/>
                  </a:lnTo>
                  <a:cubicBezTo>
                    <a:pt x="15100" y="20183"/>
                    <a:pt x="15070" y="20095"/>
                    <a:pt x="15011" y="19992"/>
                  </a:cubicBezTo>
                  <a:cubicBezTo>
                    <a:pt x="14599" y="19197"/>
                    <a:pt x="14393" y="18329"/>
                    <a:pt x="14378" y="17431"/>
                  </a:cubicBezTo>
                  <a:cubicBezTo>
                    <a:pt x="14364" y="16475"/>
                    <a:pt x="14496" y="15548"/>
                    <a:pt x="14982" y="14694"/>
                  </a:cubicBezTo>
                  <a:cubicBezTo>
                    <a:pt x="15085" y="14518"/>
                    <a:pt x="15188" y="14341"/>
                    <a:pt x="15276" y="14164"/>
                  </a:cubicBezTo>
                  <a:lnTo>
                    <a:pt x="15276" y="13944"/>
                  </a:lnTo>
                  <a:cubicBezTo>
                    <a:pt x="15244" y="13928"/>
                    <a:pt x="15214" y="13920"/>
                    <a:pt x="15186" y="13920"/>
                  </a:cubicBezTo>
                  <a:cubicBezTo>
                    <a:pt x="15112" y="13920"/>
                    <a:pt x="15054" y="13972"/>
                    <a:pt x="15011" y="14047"/>
                  </a:cubicBezTo>
                  <a:cubicBezTo>
                    <a:pt x="14879" y="14297"/>
                    <a:pt x="14761" y="14532"/>
                    <a:pt x="14629" y="14783"/>
                  </a:cubicBezTo>
                  <a:cubicBezTo>
                    <a:pt x="14231" y="15548"/>
                    <a:pt x="13760" y="16269"/>
                    <a:pt x="13172" y="16902"/>
                  </a:cubicBezTo>
                  <a:cubicBezTo>
                    <a:pt x="12970" y="17123"/>
                    <a:pt x="12760" y="17229"/>
                    <a:pt x="12557" y="17229"/>
                  </a:cubicBezTo>
                  <a:cubicBezTo>
                    <a:pt x="12302" y="17229"/>
                    <a:pt x="12059" y="17060"/>
                    <a:pt x="11862" y="16740"/>
                  </a:cubicBezTo>
                  <a:cubicBezTo>
                    <a:pt x="11641" y="16372"/>
                    <a:pt x="11568" y="15945"/>
                    <a:pt x="11553" y="15518"/>
                  </a:cubicBezTo>
                  <a:cubicBezTo>
                    <a:pt x="11523" y="14312"/>
                    <a:pt x="11921" y="13223"/>
                    <a:pt x="12583" y="12207"/>
                  </a:cubicBezTo>
                  <a:cubicBezTo>
                    <a:pt x="12804" y="11869"/>
                    <a:pt x="13039" y="11530"/>
                    <a:pt x="13231" y="11177"/>
                  </a:cubicBezTo>
                  <a:cubicBezTo>
                    <a:pt x="13275" y="11089"/>
                    <a:pt x="13334" y="11000"/>
                    <a:pt x="13231" y="10942"/>
                  </a:cubicBezTo>
                  <a:cubicBezTo>
                    <a:pt x="13204" y="10927"/>
                    <a:pt x="13181" y="10920"/>
                    <a:pt x="13160" y="10920"/>
                  </a:cubicBezTo>
                  <a:cubicBezTo>
                    <a:pt x="13098" y="10920"/>
                    <a:pt x="13054" y="10975"/>
                    <a:pt x="13010" y="11030"/>
                  </a:cubicBezTo>
                  <a:cubicBezTo>
                    <a:pt x="12863" y="11265"/>
                    <a:pt x="12701" y="11471"/>
                    <a:pt x="12568" y="11707"/>
                  </a:cubicBezTo>
                  <a:cubicBezTo>
                    <a:pt x="11980" y="12708"/>
                    <a:pt x="11214" y="13532"/>
                    <a:pt x="10376" y="14312"/>
                  </a:cubicBezTo>
                  <a:cubicBezTo>
                    <a:pt x="10125" y="14547"/>
                    <a:pt x="9860" y="14783"/>
                    <a:pt x="9551" y="14930"/>
                  </a:cubicBezTo>
                  <a:cubicBezTo>
                    <a:pt x="9371" y="15014"/>
                    <a:pt x="9196" y="15055"/>
                    <a:pt x="9027" y="15055"/>
                  </a:cubicBezTo>
                  <a:cubicBezTo>
                    <a:pt x="8754" y="15055"/>
                    <a:pt x="8498" y="14947"/>
                    <a:pt x="8271" y="14738"/>
                  </a:cubicBezTo>
                  <a:cubicBezTo>
                    <a:pt x="7830" y="14341"/>
                    <a:pt x="7712" y="13811"/>
                    <a:pt x="7682" y="13267"/>
                  </a:cubicBezTo>
                  <a:cubicBezTo>
                    <a:pt x="7594" y="11854"/>
                    <a:pt x="8006" y="10588"/>
                    <a:pt x="8757" y="9411"/>
                  </a:cubicBezTo>
                  <a:cubicBezTo>
                    <a:pt x="9463" y="8293"/>
                    <a:pt x="10405" y="7410"/>
                    <a:pt x="11465" y="6630"/>
                  </a:cubicBezTo>
                  <a:cubicBezTo>
                    <a:pt x="11538" y="6585"/>
                    <a:pt x="11656" y="6512"/>
                    <a:pt x="11582" y="6394"/>
                  </a:cubicBezTo>
                  <a:cubicBezTo>
                    <a:pt x="11555" y="6351"/>
                    <a:pt x="11524" y="6335"/>
                    <a:pt x="11491" y="6335"/>
                  </a:cubicBezTo>
                  <a:cubicBezTo>
                    <a:pt x="11435" y="6335"/>
                    <a:pt x="11373" y="6381"/>
                    <a:pt x="11317" y="6409"/>
                  </a:cubicBezTo>
                  <a:cubicBezTo>
                    <a:pt x="11288" y="6409"/>
                    <a:pt x="11273" y="6424"/>
                    <a:pt x="11259" y="6438"/>
                  </a:cubicBezTo>
                  <a:cubicBezTo>
                    <a:pt x="10008" y="7189"/>
                    <a:pt x="8698" y="7792"/>
                    <a:pt x="7315" y="8219"/>
                  </a:cubicBezTo>
                  <a:cubicBezTo>
                    <a:pt x="5877" y="8679"/>
                    <a:pt x="4424" y="8985"/>
                    <a:pt x="2917" y="8985"/>
                  </a:cubicBezTo>
                  <a:cubicBezTo>
                    <a:pt x="2882" y="8985"/>
                    <a:pt x="2847" y="8985"/>
                    <a:pt x="2811" y="8984"/>
                  </a:cubicBezTo>
                  <a:cubicBezTo>
                    <a:pt x="2223" y="8984"/>
                    <a:pt x="1649" y="8852"/>
                    <a:pt x="1163" y="8499"/>
                  </a:cubicBezTo>
                  <a:cubicBezTo>
                    <a:pt x="530" y="8057"/>
                    <a:pt x="221" y="7468"/>
                    <a:pt x="368" y="6688"/>
                  </a:cubicBezTo>
                  <a:cubicBezTo>
                    <a:pt x="427" y="6276"/>
                    <a:pt x="589" y="5908"/>
                    <a:pt x="795" y="5555"/>
                  </a:cubicBezTo>
                  <a:cubicBezTo>
                    <a:pt x="1443" y="4496"/>
                    <a:pt x="2252" y="3598"/>
                    <a:pt x="3238" y="2833"/>
                  </a:cubicBezTo>
                  <a:cubicBezTo>
                    <a:pt x="5360" y="1163"/>
                    <a:pt x="7769" y="283"/>
                    <a:pt x="10462" y="283"/>
                  </a:cubicBezTo>
                  <a:cubicBezTo>
                    <a:pt x="10570" y="283"/>
                    <a:pt x="10679" y="284"/>
                    <a:pt x="10788" y="287"/>
                  </a:cubicBezTo>
                  <a:lnTo>
                    <a:pt x="11156" y="287"/>
                  </a:lnTo>
                  <a:cubicBezTo>
                    <a:pt x="11229" y="287"/>
                    <a:pt x="11273" y="257"/>
                    <a:pt x="11288" y="199"/>
                  </a:cubicBezTo>
                  <a:cubicBezTo>
                    <a:pt x="11303" y="110"/>
                    <a:pt x="11244" y="81"/>
                    <a:pt x="11170" y="51"/>
                  </a:cubicBezTo>
                  <a:cubicBezTo>
                    <a:pt x="11141" y="51"/>
                    <a:pt x="11097" y="51"/>
                    <a:pt x="11067" y="37"/>
                  </a:cubicBezTo>
                  <a:cubicBezTo>
                    <a:pt x="10836" y="11"/>
                    <a:pt x="10605" y="0"/>
                    <a:pt x="10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2" name="Google Shape;862;p64">
            <a:extLst>
              <a:ext uri="{FF2B5EF4-FFF2-40B4-BE49-F238E27FC236}">
                <a16:creationId xmlns:a16="http://schemas.microsoft.com/office/drawing/2014/main" id="{6A4DA323-9947-4E96-DCB5-8A48D138F98F}"/>
              </a:ext>
            </a:extLst>
          </p:cNvPr>
          <p:cNvSpPr/>
          <p:nvPr/>
        </p:nvSpPr>
        <p:spPr>
          <a:xfrm rot="9626207" flipH="1">
            <a:off x="7407745" y="-349708"/>
            <a:ext cx="2306384" cy="1519752"/>
          </a:xfrm>
          <a:custGeom>
            <a:avLst/>
            <a:gdLst/>
            <a:ahLst/>
            <a:cxnLst/>
            <a:rect l="l" t="t" r="r" b="b"/>
            <a:pathLst>
              <a:path w="25760" h="16975" extrusionOk="0">
                <a:moveTo>
                  <a:pt x="12112" y="4965"/>
                </a:moveTo>
                <a:cubicBezTo>
                  <a:pt x="12303" y="5421"/>
                  <a:pt x="12406" y="5877"/>
                  <a:pt x="12465" y="6348"/>
                </a:cubicBezTo>
                <a:cubicBezTo>
                  <a:pt x="12612" y="7496"/>
                  <a:pt x="12583" y="8629"/>
                  <a:pt x="12377" y="9762"/>
                </a:cubicBezTo>
                <a:cubicBezTo>
                  <a:pt x="12347" y="9880"/>
                  <a:pt x="12362" y="10071"/>
                  <a:pt x="12215" y="10071"/>
                </a:cubicBezTo>
                <a:cubicBezTo>
                  <a:pt x="12053" y="10071"/>
                  <a:pt x="12038" y="9880"/>
                  <a:pt x="12023" y="9762"/>
                </a:cubicBezTo>
                <a:cubicBezTo>
                  <a:pt x="11935" y="9188"/>
                  <a:pt x="11920" y="8585"/>
                  <a:pt x="11920" y="7996"/>
                </a:cubicBezTo>
                <a:cubicBezTo>
                  <a:pt x="11906" y="7025"/>
                  <a:pt x="11979" y="6068"/>
                  <a:pt x="12082" y="5127"/>
                </a:cubicBezTo>
                <a:cubicBezTo>
                  <a:pt x="12097" y="5068"/>
                  <a:pt x="12112" y="5024"/>
                  <a:pt x="12112" y="4965"/>
                </a:cubicBezTo>
                <a:close/>
                <a:moveTo>
                  <a:pt x="17351" y="10086"/>
                </a:moveTo>
                <a:cubicBezTo>
                  <a:pt x="17218" y="10616"/>
                  <a:pt x="17101" y="11146"/>
                  <a:pt x="16777" y="11602"/>
                </a:cubicBezTo>
                <a:cubicBezTo>
                  <a:pt x="16792" y="11043"/>
                  <a:pt x="17071" y="10557"/>
                  <a:pt x="17351" y="10086"/>
                </a:cubicBezTo>
                <a:close/>
                <a:moveTo>
                  <a:pt x="9139" y="7290"/>
                </a:moveTo>
                <a:cubicBezTo>
                  <a:pt x="9654" y="8776"/>
                  <a:pt x="10081" y="10263"/>
                  <a:pt x="10154" y="11881"/>
                </a:cubicBezTo>
                <a:cubicBezTo>
                  <a:pt x="9978" y="11793"/>
                  <a:pt x="9934" y="11661"/>
                  <a:pt x="9890" y="11528"/>
                </a:cubicBezTo>
                <a:cubicBezTo>
                  <a:pt x="9639" y="10954"/>
                  <a:pt x="9507" y="10351"/>
                  <a:pt x="9433" y="9733"/>
                </a:cubicBezTo>
                <a:cubicBezTo>
                  <a:pt x="9316" y="8953"/>
                  <a:pt x="9242" y="8173"/>
                  <a:pt x="9139" y="7393"/>
                </a:cubicBezTo>
                <a:cubicBezTo>
                  <a:pt x="9139" y="7349"/>
                  <a:pt x="9139" y="7319"/>
                  <a:pt x="9139" y="7290"/>
                </a:cubicBezTo>
                <a:close/>
                <a:moveTo>
                  <a:pt x="14246" y="10189"/>
                </a:moveTo>
                <a:lnTo>
                  <a:pt x="14290" y="10204"/>
                </a:lnTo>
                <a:cubicBezTo>
                  <a:pt x="14202" y="10851"/>
                  <a:pt x="14128" y="11499"/>
                  <a:pt x="14040" y="12132"/>
                </a:cubicBezTo>
                <a:cubicBezTo>
                  <a:pt x="14040" y="12161"/>
                  <a:pt x="14025" y="12190"/>
                  <a:pt x="14010" y="12220"/>
                </a:cubicBezTo>
                <a:cubicBezTo>
                  <a:pt x="13983" y="12289"/>
                  <a:pt x="13955" y="12383"/>
                  <a:pt x="13880" y="12383"/>
                </a:cubicBezTo>
                <a:cubicBezTo>
                  <a:pt x="13874" y="12383"/>
                  <a:pt x="13869" y="12383"/>
                  <a:pt x="13863" y="12382"/>
                </a:cubicBezTo>
                <a:cubicBezTo>
                  <a:pt x="13760" y="12367"/>
                  <a:pt x="13760" y="12264"/>
                  <a:pt x="13760" y="12190"/>
                </a:cubicBezTo>
                <a:cubicBezTo>
                  <a:pt x="13760" y="12102"/>
                  <a:pt x="13760" y="12014"/>
                  <a:pt x="13789" y="11926"/>
                </a:cubicBezTo>
                <a:cubicBezTo>
                  <a:pt x="13937" y="11352"/>
                  <a:pt x="14084" y="10763"/>
                  <a:pt x="14246" y="10189"/>
                </a:cubicBezTo>
                <a:close/>
                <a:moveTo>
                  <a:pt x="5710" y="10454"/>
                </a:moveTo>
                <a:lnTo>
                  <a:pt x="5710" y="10454"/>
                </a:lnTo>
                <a:cubicBezTo>
                  <a:pt x="6417" y="11219"/>
                  <a:pt x="7211" y="11911"/>
                  <a:pt x="7682" y="12882"/>
                </a:cubicBezTo>
                <a:cubicBezTo>
                  <a:pt x="7785" y="13103"/>
                  <a:pt x="7873" y="13338"/>
                  <a:pt x="7903" y="13589"/>
                </a:cubicBezTo>
                <a:cubicBezTo>
                  <a:pt x="7918" y="13633"/>
                  <a:pt x="7918" y="13677"/>
                  <a:pt x="7873" y="13706"/>
                </a:cubicBezTo>
                <a:cubicBezTo>
                  <a:pt x="7861" y="13715"/>
                  <a:pt x="7849" y="13718"/>
                  <a:pt x="7838" y="13718"/>
                </a:cubicBezTo>
                <a:cubicBezTo>
                  <a:pt x="7811" y="13718"/>
                  <a:pt x="7787" y="13698"/>
                  <a:pt x="7756" y="13677"/>
                </a:cubicBezTo>
                <a:cubicBezTo>
                  <a:pt x="7623" y="13574"/>
                  <a:pt x="7520" y="13456"/>
                  <a:pt x="7417" y="13338"/>
                </a:cubicBezTo>
                <a:cubicBezTo>
                  <a:pt x="6696" y="12455"/>
                  <a:pt x="6122" y="11514"/>
                  <a:pt x="5710" y="10454"/>
                </a:cubicBezTo>
                <a:close/>
                <a:moveTo>
                  <a:pt x="18484" y="12558"/>
                </a:moveTo>
                <a:lnTo>
                  <a:pt x="18513" y="12573"/>
                </a:lnTo>
                <a:cubicBezTo>
                  <a:pt x="18307" y="12882"/>
                  <a:pt x="18087" y="13191"/>
                  <a:pt x="17881" y="13500"/>
                </a:cubicBezTo>
                <a:cubicBezTo>
                  <a:pt x="17778" y="13647"/>
                  <a:pt x="17645" y="13765"/>
                  <a:pt x="17513" y="13868"/>
                </a:cubicBezTo>
                <a:cubicBezTo>
                  <a:pt x="17471" y="13899"/>
                  <a:pt x="17415" y="13931"/>
                  <a:pt x="17365" y="13931"/>
                </a:cubicBezTo>
                <a:cubicBezTo>
                  <a:pt x="17344" y="13931"/>
                  <a:pt x="17324" y="13925"/>
                  <a:pt x="17307" y="13912"/>
                </a:cubicBezTo>
                <a:cubicBezTo>
                  <a:pt x="17248" y="13839"/>
                  <a:pt x="17307" y="13765"/>
                  <a:pt x="17351" y="13721"/>
                </a:cubicBezTo>
                <a:cubicBezTo>
                  <a:pt x="17572" y="13412"/>
                  <a:pt x="17851" y="13162"/>
                  <a:pt x="18116" y="12912"/>
                </a:cubicBezTo>
                <a:cubicBezTo>
                  <a:pt x="18249" y="12794"/>
                  <a:pt x="18366" y="12676"/>
                  <a:pt x="18484" y="12558"/>
                </a:cubicBezTo>
                <a:close/>
                <a:moveTo>
                  <a:pt x="13958" y="1"/>
                </a:moveTo>
                <a:cubicBezTo>
                  <a:pt x="13766" y="1"/>
                  <a:pt x="13566" y="59"/>
                  <a:pt x="13377" y="182"/>
                </a:cubicBezTo>
                <a:cubicBezTo>
                  <a:pt x="13009" y="417"/>
                  <a:pt x="12774" y="756"/>
                  <a:pt x="12597" y="1153"/>
                </a:cubicBezTo>
                <a:cubicBezTo>
                  <a:pt x="12274" y="1889"/>
                  <a:pt x="12141" y="2698"/>
                  <a:pt x="12009" y="3493"/>
                </a:cubicBezTo>
                <a:cubicBezTo>
                  <a:pt x="11994" y="3552"/>
                  <a:pt x="12009" y="3655"/>
                  <a:pt x="11935" y="3684"/>
                </a:cubicBezTo>
                <a:cubicBezTo>
                  <a:pt x="11925" y="3688"/>
                  <a:pt x="11915" y="3690"/>
                  <a:pt x="11906" y="3690"/>
                </a:cubicBezTo>
                <a:cubicBezTo>
                  <a:pt x="11849" y="3690"/>
                  <a:pt x="11811" y="3619"/>
                  <a:pt x="11773" y="3581"/>
                </a:cubicBezTo>
                <a:cubicBezTo>
                  <a:pt x="11451" y="3307"/>
                  <a:pt x="11092" y="3166"/>
                  <a:pt x="10728" y="3166"/>
                </a:cubicBezTo>
                <a:cubicBezTo>
                  <a:pt x="10410" y="3166"/>
                  <a:pt x="10089" y="3273"/>
                  <a:pt x="9787" y="3493"/>
                </a:cubicBezTo>
                <a:cubicBezTo>
                  <a:pt x="9198" y="3935"/>
                  <a:pt x="8918" y="4567"/>
                  <a:pt x="8801" y="5274"/>
                </a:cubicBezTo>
                <a:cubicBezTo>
                  <a:pt x="8786" y="5347"/>
                  <a:pt x="8801" y="5436"/>
                  <a:pt x="8742" y="5509"/>
                </a:cubicBezTo>
                <a:cubicBezTo>
                  <a:pt x="8447" y="5024"/>
                  <a:pt x="8094" y="4626"/>
                  <a:pt x="7667" y="4302"/>
                </a:cubicBezTo>
                <a:cubicBezTo>
                  <a:pt x="7243" y="3958"/>
                  <a:pt x="6745" y="3784"/>
                  <a:pt x="6258" y="3784"/>
                </a:cubicBezTo>
                <a:cubicBezTo>
                  <a:pt x="5850" y="3784"/>
                  <a:pt x="5449" y="3907"/>
                  <a:pt x="5107" y="4155"/>
                </a:cubicBezTo>
                <a:cubicBezTo>
                  <a:pt x="4444" y="4641"/>
                  <a:pt x="4224" y="5347"/>
                  <a:pt x="4209" y="6127"/>
                </a:cubicBezTo>
                <a:cubicBezTo>
                  <a:pt x="4194" y="7040"/>
                  <a:pt x="4503" y="7893"/>
                  <a:pt x="4754" y="8747"/>
                </a:cubicBezTo>
                <a:cubicBezTo>
                  <a:pt x="4783" y="8894"/>
                  <a:pt x="4827" y="9026"/>
                  <a:pt x="4886" y="9203"/>
                </a:cubicBezTo>
                <a:cubicBezTo>
                  <a:pt x="4651" y="9026"/>
                  <a:pt x="4459" y="8879"/>
                  <a:pt x="4268" y="8747"/>
                </a:cubicBezTo>
                <a:cubicBezTo>
                  <a:pt x="3503" y="8202"/>
                  <a:pt x="2664" y="7776"/>
                  <a:pt x="1737" y="7540"/>
                </a:cubicBezTo>
                <a:cubicBezTo>
                  <a:pt x="1557" y="7498"/>
                  <a:pt x="1378" y="7473"/>
                  <a:pt x="1201" y="7473"/>
                </a:cubicBezTo>
                <a:cubicBezTo>
                  <a:pt x="942" y="7473"/>
                  <a:pt x="686" y="7527"/>
                  <a:pt x="442" y="7658"/>
                </a:cubicBezTo>
                <a:lnTo>
                  <a:pt x="442" y="7673"/>
                </a:lnTo>
                <a:lnTo>
                  <a:pt x="118" y="8040"/>
                </a:lnTo>
                <a:cubicBezTo>
                  <a:pt x="0" y="8335"/>
                  <a:pt x="15" y="8659"/>
                  <a:pt x="88" y="8968"/>
                </a:cubicBezTo>
                <a:cubicBezTo>
                  <a:pt x="177" y="9262"/>
                  <a:pt x="324" y="9527"/>
                  <a:pt x="500" y="9762"/>
                </a:cubicBezTo>
                <a:cubicBezTo>
                  <a:pt x="883" y="10336"/>
                  <a:pt x="1354" y="10837"/>
                  <a:pt x="1854" y="11293"/>
                </a:cubicBezTo>
                <a:cubicBezTo>
                  <a:pt x="2870" y="12190"/>
                  <a:pt x="3944" y="13000"/>
                  <a:pt x="5033" y="13809"/>
                </a:cubicBezTo>
                <a:cubicBezTo>
                  <a:pt x="6063" y="14575"/>
                  <a:pt x="7093" y="15355"/>
                  <a:pt x="8138" y="16120"/>
                </a:cubicBezTo>
                <a:cubicBezTo>
                  <a:pt x="8359" y="16282"/>
                  <a:pt x="8565" y="16444"/>
                  <a:pt x="8771" y="16620"/>
                </a:cubicBezTo>
                <a:cubicBezTo>
                  <a:pt x="8814" y="16654"/>
                  <a:pt x="8856" y="16679"/>
                  <a:pt x="8899" y="16679"/>
                </a:cubicBezTo>
                <a:cubicBezTo>
                  <a:pt x="8930" y="16679"/>
                  <a:pt x="8961" y="16666"/>
                  <a:pt x="8992" y="16635"/>
                </a:cubicBezTo>
                <a:cubicBezTo>
                  <a:pt x="9065" y="16576"/>
                  <a:pt x="9051" y="16488"/>
                  <a:pt x="8992" y="16429"/>
                </a:cubicBezTo>
                <a:cubicBezTo>
                  <a:pt x="8933" y="16355"/>
                  <a:pt x="8859" y="16282"/>
                  <a:pt x="8786" y="16223"/>
                </a:cubicBezTo>
                <a:cubicBezTo>
                  <a:pt x="8271" y="15825"/>
                  <a:pt x="7741" y="15428"/>
                  <a:pt x="7226" y="15045"/>
                </a:cubicBezTo>
                <a:cubicBezTo>
                  <a:pt x="6461" y="14486"/>
                  <a:pt x="5695" y="13927"/>
                  <a:pt x="4945" y="13353"/>
                </a:cubicBezTo>
                <a:cubicBezTo>
                  <a:pt x="4400" y="12941"/>
                  <a:pt x="3856" y="12500"/>
                  <a:pt x="3311" y="12073"/>
                </a:cubicBezTo>
                <a:cubicBezTo>
                  <a:pt x="2502" y="11455"/>
                  <a:pt x="1707" y="10792"/>
                  <a:pt x="1060" y="9998"/>
                </a:cubicBezTo>
                <a:cubicBezTo>
                  <a:pt x="780" y="9659"/>
                  <a:pt x="530" y="9291"/>
                  <a:pt x="397" y="8879"/>
                </a:cubicBezTo>
                <a:cubicBezTo>
                  <a:pt x="191" y="8276"/>
                  <a:pt x="500" y="7820"/>
                  <a:pt x="1148" y="7790"/>
                </a:cubicBezTo>
                <a:cubicBezTo>
                  <a:pt x="1173" y="7789"/>
                  <a:pt x="1199" y="7788"/>
                  <a:pt x="1224" y="7788"/>
                </a:cubicBezTo>
                <a:cubicBezTo>
                  <a:pt x="1491" y="7788"/>
                  <a:pt x="1746" y="7857"/>
                  <a:pt x="2002" y="7937"/>
                </a:cubicBezTo>
                <a:cubicBezTo>
                  <a:pt x="3164" y="8320"/>
                  <a:pt x="4165" y="8968"/>
                  <a:pt x="5048" y="9792"/>
                </a:cubicBezTo>
                <a:cubicBezTo>
                  <a:pt x="5121" y="9865"/>
                  <a:pt x="5151" y="9939"/>
                  <a:pt x="5195" y="10042"/>
                </a:cubicBezTo>
                <a:cubicBezTo>
                  <a:pt x="5622" y="11249"/>
                  <a:pt x="6240" y="12352"/>
                  <a:pt x="7049" y="13368"/>
                </a:cubicBezTo>
                <a:cubicBezTo>
                  <a:pt x="7226" y="13603"/>
                  <a:pt x="7417" y="13839"/>
                  <a:pt x="7682" y="14001"/>
                </a:cubicBezTo>
                <a:cubicBezTo>
                  <a:pt x="7767" y="14043"/>
                  <a:pt x="7845" y="14063"/>
                  <a:pt x="7915" y="14063"/>
                </a:cubicBezTo>
                <a:cubicBezTo>
                  <a:pt x="8087" y="14063"/>
                  <a:pt x="8206" y="13937"/>
                  <a:pt x="8227" y="13706"/>
                </a:cubicBezTo>
                <a:cubicBezTo>
                  <a:pt x="8227" y="13618"/>
                  <a:pt x="8212" y="13530"/>
                  <a:pt x="8197" y="13441"/>
                </a:cubicBezTo>
                <a:cubicBezTo>
                  <a:pt x="8109" y="12985"/>
                  <a:pt x="7903" y="12573"/>
                  <a:pt x="7638" y="12190"/>
                </a:cubicBezTo>
                <a:cubicBezTo>
                  <a:pt x="7093" y="11381"/>
                  <a:pt x="6402" y="10689"/>
                  <a:pt x="5725" y="10012"/>
                </a:cubicBezTo>
                <a:cubicBezTo>
                  <a:pt x="5578" y="9865"/>
                  <a:pt x="5416" y="9733"/>
                  <a:pt x="5342" y="9542"/>
                </a:cubicBezTo>
                <a:cubicBezTo>
                  <a:pt x="5048" y="8717"/>
                  <a:pt x="4798" y="7893"/>
                  <a:pt x="4621" y="7040"/>
                </a:cubicBezTo>
                <a:cubicBezTo>
                  <a:pt x="4503" y="6510"/>
                  <a:pt x="4474" y="5980"/>
                  <a:pt x="4606" y="5450"/>
                </a:cubicBezTo>
                <a:cubicBezTo>
                  <a:pt x="4836" y="4596"/>
                  <a:pt x="5493" y="4096"/>
                  <a:pt x="6238" y="4096"/>
                </a:cubicBezTo>
                <a:cubicBezTo>
                  <a:pt x="6546" y="4096"/>
                  <a:pt x="6868" y="4181"/>
                  <a:pt x="7182" y="4361"/>
                </a:cubicBezTo>
                <a:cubicBezTo>
                  <a:pt x="7888" y="4773"/>
                  <a:pt x="8374" y="5391"/>
                  <a:pt x="8712" y="6113"/>
                </a:cubicBezTo>
                <a:cubicBezTo>
                  <a:pt x="8742" y="6171"/>
                  <a:pt x="8742" y="6245"/>
                  <a:pt x="8756" y="6304"/>
                </a:cubicBezTo>
                <a:cubicBezTo>
                  <a:pt x="8801" y="7378"/>
                  <a:pt x="8948" y="8438"/>
                  <a:pt x="9080" y="9497"/>
                </a:cubicBezTo>
                <a:cubicBezTo>
                  <a:pt x="9183" y="10233"/>
                  <a:pt x="9301" y="10969"/>
                  <a:pt x="9610" y="11661"/>
                </a:cubicBezTo>
                <a:cubicBezTo>
                  <a:pt x="9669" y="11808"/>
                  <a:pt x="9757" y="11955"/>
                  <a:pt x="9875" y="12087"/>
                </a:cubicBezTo>
                <a:cubicBezTo>
                  <a:pt x="9943" y="12167"/>
                  <a:pt x="10037" y="12220"/>
                  <a:pt x="10144" y="12220"/>
                </a:cubicBezTo>
                <a:cubicBezTo>
                  <a:pt x="10176" y="12220"/>
                  <a:pt x="10209" y="12215"/>
                  <a:pt x="10243" y="12205"/>
                </a:cubicBezTo>
                <a:cubicBezTo>
                  <a:pt x="10390" y="12161"/>
                  <a:pt x="10449" y="12043"/>
                  <a:pt x="10464" y="11911"/>
                </a:cubicBezTo>
                <a:cubicBezTo>
                  <a:pt x="10478" y="11808"/>
                  <a:pt x="10478" y="11705"/>
                  <a:pt x="10464" y="11602"/>
                </a:cubicBezTo>
                <a:cubicBezTo>
                  <a:pt x="10302" y="9762"/>
                  <a:pt x="9816" y="8011"/>
                  <a:pt x="9139" y="6304"/>
                </a:cubicBezTo>
                <a:cubicBezTo>
                  <a:pt x="9110" y="6201"/>
                  <a:pt x="9051" y="6113"/>
                  <a:pt x="9065" y="6010"/>
                </a:cubicBezTo>
                <a:cubicBezTo>
                  <a:pt x="9080" y="5318"/>
                  <a:pt x="9183" y="4656"/>
                  <a:pt x="9610" y="4096"/>
                </a:cubicBezTo>
                <a:cubicBezTo>
                  <a:pt x="9896" y="3723"/>
                  <a:pt x="10319" y="3474"/>
                  <a:pt x="10749" y="3474"/>
                </a:cubicBezTo>
                <a:cubicBezTo>
                  <a:pt x="11117" y="3474"/>
                  <a:pt x="11490" y="3656"/>
                  <a:pt x="11788" y="4096"/>
                </a:cubicBezTo>
                <a:cubicBezTo>
                  <a:pt x="11876" y="4214"/>
                  <a:pt x="11891" y="4332"/>
                  <a:pt x="11862" y="4464"/>
                </a:cubicBezTo>
                <a:cubicBezTo>
                  <a:pt x="11817" y="4818"/>
                  <a:pt x="11773" y="5185"/>
                  <a:pt x="11744" y="5539"/>
                </a:cubicBezTo>
                <a:cubicBezTo>
                  <a:pt x="11597" y="6863"/>
                  <a:pt x="11567" y="8202"/>
                  <a:pt x="11685" y="9542"/>
                </a:cubicBezTo>
                <a:cubicBezTo>
                  <a:pt x="11700" y="9777"/>
                  <a:pt x="11744" y="10027"/>
                  <a:pt x="11891" y="10218"/>
                </a:cubicBezTo>
                <a:cubicBezTo>
                  <a:pt x="11985" y="10353"/>
                  <a:pt x="12107" y="10417"/>
                  <a:pt x="12227" y="10417"/>
                </a:cubicBezTo>
                <a:cubicBezTo>
                  <a:pt x="12370" y="10417"/>
                  <a:pt x="12510" y="10327"/>
                  <a:pt x="12597" y="10160"/>
                </a:cubicBezTo>
                <a:cubicBezTo>
                  <a:pt x="12627" y="10101"/>
                  <a:pt x="12656" y="10027"/>
                  <a:pt x="12671" y="9954"/>
                </a:cubicBezTo>
                <a:cubicBezTo>
                  <a:pt x="12995" y="8173"/>
                  <a:pt x="12980" y="6407"/>
                  <a:pt x="12406" y="4685"/>
                </a:cubicBezTo>
                <a:cubicBezTo>
                  <a:pt x="12274" y="4302"/>
                  <a:pt x="12230" y="3964"/>
                  <a:pt x="12303" y="3581"/>
                </a:cubicBezTo>
                <a:cubicBezTo>
                  <a:pt x="12465" y="2742"/>
                  <a:pt x="12583" y="1904"/>
                  <a:pt x="12951" y="1138"/>
                </a:cubicBezTo>
                <a:cubicBezTo>
                  <a:pt x="13098" y="829"/>
                  <a:pt x="13319" y="564"/>
                  <a:pt x="13628" y="403"/>
                </a:cubicBezTo>
                <a:cubicBezTo>
                  <a:pt x="13731" y="344"/>
                  <a:pt x="13837" y="314"/>
                  <a:pt x="13946" y="314"/>
                </a:cubicBezTo>
                <a:cubicBezTo>
                  <a:pt x="14054" y="314"/>
                  <a:pt x="14165" y="344"/>
                  <a:pt x="14275" y="403"/>
                </a:cubicBezTo>
                <a:cubicBezTo>
                  <a:pt x="14614" y="564"/>
                  <a:pt x="14687" y="888"/>
                  <a:pt x="14746" y="1227"/>
                </a:cubicBezTo>
                <a:cubicBezTo>
                  <a:pt x="14849" y="1786"/>
                  <a:pt x="14849" y="2345"/>
                  <a:pt x="14820" y="2904"/>
                </a:cubicBezTo>
                <a:cubicBezTo>
                  <a:pt x="14746" y="4626"/>
                  <a:pt x="14599" y="6333"/>
                  <a:pt x="14466" y="8055"/>
                </a:cubicBezTo>
                <a:cubicBezTo>
                  <a:pt x="14466" y="8158"/>
                  <a:pt x="14437" y="8261"/>
                  <a:pt x="14408" y="8379"/>
                </a:cubicBezTo>
                <a:cubicBezTo>
                  <a:pt x="14128" y="9453"/>
                  <a:pt x="13834" y="10528"/>
                  <a:pt x="13539" y="11602"/>
                </a:cubicBezTo>
                <a:cubicBezTo>
                  <a:pt x="13480" y="11837"/>
                  <a:pt x="13436" y="12073"/>
                  <a:pt x="13466" y="12323"/>
                </a:cubicBezTo>
                <a:cubicBezTo>
                  <a:pt x="13495" y="12514"/>
                  <a:pt x="13583" y="12661"/>
                  <a:pt x="13775" y="12706"/>
                </a:cubicBezTo>
                <a:cubicBezTo>
                  <a:pt x="13803" y="12709"/>
                  <a:pt x="13830" y="12711"/>
                  <a:pt x="13856" y="12711"/>
                </a:cubicBezTo>
                <a:cubicBezTo>
                  <a:pt x="14036" y="12711"/>
                  <a:pt x="14170" y="12624"/>
                  <a:pt x="14260" y="12470"/>
                </a:cubicBezTo>
                <a:cubicBezTo>
                  <a:pt x="14334" y="12338"/>
                  <a:pt x="14363" y="12190"/>
                  <a:pt x="14378" y="12043"/>
                </a:cubicBezTo>
                <a:cubicBezTo>
                  <a:pt x="14496" y="11204"/>
                  <a:pt x="14584" y="10366"/>
                  <a:pt x="14658" y="9527"/>
                </a:cubicBezTo>
                <a:cubicBezTo>
                  <a:pt x="14717" y="9056"/>
                  <a:pt x="14702" y="8570"/>
                  <a:pt x="14820" y="8099"/>
                </a:cubicBezTo>
                <a:cubicBezTo>
                  <a:pt x="15129" y="6893"/>
                  <a:pt x="15452" y="5701"/>
                  <a:pt x="15791" y="4494"/>
                </a:cubicBezTo>
                <a:cubicBezTo>
                  <a:pt x="15923" y="4008"/>
                  <a:pt x="16115" y="3537"/>
                  <a:pt x="16497" y="3169"/>
                </a:cubicBezTo>
                <a:cubicBezTo>
                  <a:pt x="16734" y="2944"/>
                  <a:pt x="17005" y="2805"/>
                  <a:pt x="17311" y="2805"/>
                </a:cubicBezTo>
                <a:cubicBezTo>
                  <a:pt x="17404" y="2805"/>
                  <a:pt x="17501" y="2818"/>
                  <a:pt x="17601" y="2846"/>
                </a:cubicBezTo>
                <a:cubicBezTo>
                  <a:pt x="18028" y="2963"/>
                  <a:pt x="18234" y="3258"/>
                  <a:pt x="18307" y="3684"/>
                </a:cubicBezTo>
                <a:cubicBezTo>
                  <a:pt x="18396" y="4111"/>
                  <a:pt x="18396" y="4538"/>
                  <a:pt x="18381" y="4979"/>
                </a:cubicBezTo>
                <a:cubicBezTo>
                  <a:pt x="18307" y="6274"/>
                  <a:pt x="17984" y="7540"/>
                  <a:pt x="17704" y="8806"/>
                </a:cubicBezTo>
                <a:cubicBezTo>
                  <a:pt x="17689" y="8879"/>
                  <a:pt x="17645" y="8938"/>
                  <a:pt x="17616" y="8997"/>
                </a:cubicBezTo>
                <a:cubicBezTo>
                  <a:pt x="17204" y="9659"/>
                  <a:pt x="16792" y="10307"/>
                  <a:pt x="16541" y="11043"/>
                </a:cubicBezTo>
                <a:cubicBezTo>
                  <a:pt x="16468" y="11249"/>
                  <a:pt x="16424" y="11440"/>
                  <a:pt x="16453" y="11646"/>
                </a:cubicBezTo>
                <a:cubicBezTo>
                  <a:pt x="16468" y="11778"/>
                  <a:pt x="16497" y="11896"/>
                  <a:pt x="16630" y="11955"/>
                </a:cubicBezTo>
                <a:cubicBezTo>
                  <a:pt x="16671" y="11971"/>
                  <a:pt x="16710" y="11979"/>
                  <a:pt x="16746" y="11979"/>
                </a:cubicBezTo>
                <a:cubicBezTo>
                  <a:pt x="16842" y="11979"/>
                  <a:pt x="16923" y="11930"/>
                  <a:pt x="16998" y="11867"/>
                </a:cubicBezTo>
                <a:cubicBezTo>
                  <a:pt x="17145" y="11749"/>
                  <a:pt x="17218" y="11572"/>
                  <a:pt x="17277" y="11396"/>
                </a:cubicBezTo>
                <a:cubicBezTo>
                  <a:pt x="17513" y="10837"/>
                  <a:pt x="17689" y="10263"/>
                  <a:pt x="17822" y="9674"/>
                </a:cubicBezTo>
                <a:cubicBezTo>
                  <a:pt x="17910" y="9262"/>
                  <a:pt x="18043" y="8865"/>
                  <a:pt x="18322" y="8526"/>
                </a:cubicBezTo>
                <a:cubicBezTo>
                  <a:pt x="18455" y="8335"/>
                  <a:pt x="18572" y="8129"/>
                  <a:pt x="18705" y="7937"/>
                </a:cubicBezTo>
                <a:cubicBezTo>
                  <a:pt x="19279" y="7025"/>
                  <a:pt x="19838" y="6113"/>
                  <a:pt x="20574" y="5333"/>
                </a:cubicBezTo>
                <a:cubicBezTo>
                  <a:pt x="20956" y="4935"/>
                  <a:pt x="21354" y="4567"/>
                  <a:pt x="21869" y="4347"/>
                </a:cubicBezTo>
                <a:cubicBezTo>
                  <a:pt x="21967" y="4308"/>
                  <a:pt x="22060" y="4290"/>
                  <a:pt x="22147" y="4290"/>
                </a:cubicBezTo>
                <a:cubicBezTo>
                  <a:pt x="22427" y="4290"/>
                  <a:pt x="22637" y="4481"/>
                  <a:pt x="22693" y="4818"/>
                </a:cubicBezTo>
                <a:cubicBezTo>
                  <a:pt x="22737" y="5053"/>
                  <a:pt x="22737" y="5288"/>
                  <a:pt x="22693" y="5509"/>
                </a:cubicBezTo>
                <a:cubicBezTo>
                  <a:pt x="22590" y="6054"/>
                  <a:pt x="22369" y="6554"/>
                  <a:pt x="22104" y="7025"/>
                </a:cubicBezTo>
                <a:cubicBezTo>
                  <a:pt x="21442" y="8202"/>
                  <a:pt x="20691" y="9335"/>
                  <a:pt x="19970" y="10498"/>
                </a:cubicBezTo>
                <a:cubicBezTo>
                  <a:pt x="19764" y="10837"/>
                  <a:pt x="19558" y="11190"/>
                  <a:pt x="19249" y="11455"/>
                </a:cubicBezTo>
                <a:cubicBezTo>
                  <a:pt x="18631" y="12014"/>
                  <a:pt x="18013" y="12588"/>
                  <a:pt x="17410" y="13162"/>
                </a:cubicBezTo>
                <a:cubicBezTo>
                  <a:pt x="17218" y="13338"/>
                  <a:pt x="17057" y="13544"/>
                  <a:pt x="16968" y="13795"/>
                </a:cubicBezTo>
                <a:cubicBezTo>
                  <a:pt x="16880" y="14045"/>
                  <a:pt x="17027" y="14236"/>
                  <a:pt x="17307" y="14251"/>
                </a:cubicBezTo>
                <a:cubicBezTo>
                  <a:pt x="17319" y="14252"/>
                  <a:pt x="17331" y="14252"/>
                  <a:pt x="17342" y="14252"/>
                </a:cubicBezTo>
                <a:cubicBezTo>
                  <a:pt x="17562" y="14252"/>
                  <a:pt x="17742" y="14124"/>
                  <a:pt x="17895" y="13956"/>
                </a:cubicBezTo>
                <a:cubicBezTo>
                  <a:pt x="18366" y="13471"/>
                  <a:pt x="18661" y="12853"/>
                  <a:pt x="19087" y="12338"/>
                </a:cubicBezTo>
                <a:cubicBezTo>
                  <a:pt x="19338" y="12029"/>
                  <a:pt x="19499" y="11675"/>
                  <a:pt x="19794" y="11411"/>
                </a:cubicBezTo>
                <a:cubicBezTo>
                  <a:pt x="20368" y="10881"/>
                  <a:pt x="20971" y="10380"/>
                  <a:pt x="21574" y="9895"/>
                </a:cubicBezTo>
                <a:cubicBezTo>
                  <a:pt x="22310" y="9321"/>
                  <a:pt x="23046" y="8762"/>
                  <a:pt x="23870" y="8320"/>
                </a:cubicBezTo>
                <a:cubicBezTo>
                  <a:pt x="24106" y="8188"/>
                  <a:pt x="24341" y="8114"/>
                  <a:pt x="24606" y="8099"/>
                </a:cubicBezTo>
                <a:cubicBezTo>
                  <a:pt x="24628" y="8098"/>
                  <a:pt x="24650" y="8098"/>
                  <a:pt x="24671" y="8098"/>
                </a:cubicBezTo>
                <a:cubicBezTo>
                  <a:pt x="25173" y="8098"/>
                  <a:pt x="25425" y="8430"/>
                  <a:pt x="25298" y="8938"/>
                </a:cubicBezTo>
                <a:cubicBezTo>
                  <a:pt x="25224" y="9232"/>
                  <a:pt x="25077" y="9497"/>
                  <a:pt x="24886" y="9733"/>
                </a:cubicBezTo>
                <a:cubicBezTo>
                  <a:pt x="24503" y="10233"/>
                  <a:pt x="24047" y="10675"/>
                  <a:pt x="23576" y="11101"/>
                </a:cubicBezTo>
                <a:cubicBezTo>
                  <a:pt x="21825" y="12676"/>
                  <a:pt x="20000" y="14162"/>
                  <a:pt x="18175" y="15649"/>
                </a:cubicBezTo>
                <a:cubicBezTo>
                  <a:pt x="17763" y="15987"/>
                  <a:pt x="17351" y="16326"/>
                  <a:pt x="16939" y="16664"/>
                </a:cubicBezTo>
                <a:cubicBezTo>
                  <a:pt x="16850" y="16723"/>
                  <a:pt x="16762" y="16811"/>
                  <a:pt x="16850" y="16929"/>
                </a:cubicBezTo>
                <a:cubicBezTo>
                  <a:pt x="16883" y="16962"/>
                  <a:pt x="16917" y="16974"/>
                  <a:pt x="16952" y="16974"/>
                </a:cubicBezTo>
                <a:cubicBezTo>
                  <a:pt x="17013" y="16974"/>
                  <a:pt x="17074" y="16937"/>
                  <a:pt x="17130" y="16900"/>
                </a:cubicBezTo>
                <a:cubicBezTo>
                  <a:pt x="17160" y="16885"/>
                  <a:pt x="17174" y="16870"/>
                  <a:pt x="17204" y="16841"/>
                </a:cubicBezTo>
                <a:cubicBezTo>
                  <a:pt x="19338" y="15104"/>
                  <a:pt x="21486" y="13383"/>
                  <a:pt x="23546" y="11543"/>
                </a:cubicBezTo>
                <a:cubicBezTo>
                  <a:pt x="24076" y="11072"/>
                  <a:pt x="24606" y="10601"/>
                  <a:pt x="25062" y="10042"/>
                </a:cubicBezTo>
                <a:cubicBezTo>
                  <a:pt x="25298" y="9733"/>
                  <a:pt x="25504" y="9380"/>
                  <a:pt x="25592" y="8997"/>
                </a:cubicBezTo>
                <a:cubicBezTo>
                  <a:pt x="25759" y="8286"/>
                  <a:pt x="25358" y="7786"/>
                  <a:pt x="24664" y="7786"/>
                </a:cubicBezTo>
                <a:cubicBezTo>
                  <a:pt x="24626" y="7786"/>
                  <a:pt x="24587" y="7787"/>
                  <a:pt x="24547" y="7790"/>
                </a:cubicBezTo>
                <a:cubicBezTo>
                  <a:pt x="24253" y="7805"/>
                  <a:pt x="23988" y="7908"/>
                  <a:pt x="23738" y="8040"/>
                </a:cubicBezTo>
                <a:cubicBezTo>
                  <a:pt x="22987" y="8438"/>
                  <a:pt x="22310" y="8938"/>
                  <a:pt x="21633" y="9453"/>
                </a:cubicBezTo>
                <a:cubicBezTo>
                  <a:pt x="21236" y="9762"/>
                  <a:pt x="20839" y="10086"/>
                  <a:pt x="20441" y="10410"/>
                </a:cubicBezTo>
                <a:cubicBezTo>
                  <a:pt x="20824" y="9718"/>
                  <a:pt x="21251" y="9041"/>
                  <a:pt x="21663" y="8379"/>
                </a:cubicBezTo>
                <a:cubicBezTo>
                  <a:pt x="22148" y="7614"/>
                  <a:pt x="22619" y="6863"/>
                  <a:pt x="22884" y="5995"/>
                </a:cubicBezTo>
                <a:cubicBezTo>
                  <a:pt x="23061" y="5436"/>
                  <a:pt x="23134" y="4862"/>
                  <a:pt x="22840" y="4302"/>
                </a:cubicBezTo>
                <a:lnTo>
                  <a:pt x="22531" y="4052"/>
                </a:lnTo>
                <a:cubicBezTo>
                  <a:pt x="22404" y="4001"/>
                  <a:pt x="22278" y="3979"/>
                  <a:pt x="22155" y="3979"/>
                </a:cubicBezTo>
                <a:cubicBezTo>
                  <a:pt x="21922" y="3979"/>
                  <a:pt x="21698" y="4060"/>
                  <a:pt x="21486" y="4185"/>
                </a:cubicBezTo>
                <a:cubicBezTo>
                  <a:pt x="21354" y="4258"/>
                  <a:pt x="21236" y="4347"/>
                  <a:pt x="21118" y="4435"/>
                </a:cubicBezTo>
                <a:cubicBezTo>
                  <a:pt x="20221" y="5082"/>
                  <a:pt x="19602" y="5965"/>
                  <a:pt x="18999" y="6878"/>
                </a:cubicBezTo>
                <a:cubicBezTo>
                  <a:pt x="18734" y="7275"/>
                  <a:pt x="18484" y="7673"/>
                  <a:pt x="18219" y="8085"/>
                </a:cubicBezTo>
                <a:cubicBezTo>
                  <a:pt x="18190" y="7996"/>
                  <a:pt x="18219" y="7937"/>
                  <a:pt x="18234" y="7879"/>
                </a:cubicBezTo>
                <a:cubicBezTo>
                  <a:pt x="18440" y="6878"/>
                  <a:pt x="18675" y="5892"/>
                  <a:pt x="18690" y="4862"/>
                </a:cubicBezTo>
                <a:cubicBezTo>
                  <a:pt x="18705" y="4332"/>
                  <a:pt x="18705" y="3817"/>
                  <a:pt x="18528" y="3316"/>
                </a:cubicBezTo>
                <a:cubicBezTo>
                  <a:pt x="18340" y="2813"/>
                  <a:pt x="17861" y="2493"/>
                  <a:pt x="17340" y="2493"/>
                </a:cubicBezTo>
                <a:cubicBezTo>
                  <a:pt x="17251" y="2493"/>
                  <a:pt x="17161" y="2502"/>
                  <a:pt x="17071" y="2522"/>
                </a:cubicBezTo>
                <a:cubicBezTo>
                  <a:pt x="16453" y="2654"/>
                  <a:pt x="16071" y="3066"/>
                  <a:pt x="15791" y="3596"/>
                </a:cubicBezTo>
                <a:cubicBezTo>
                  <a:pt x="15452" y="4288"/>
                  <a:pt x="15320" y="5053"/>
                  <a:pt x="15114" y="5789"/>
                </a:cubicBezTo>
                <a:cubicBezTo>
                  <a:pt x="15055" y="6010"/>
                  <a:pt x="14996" y="6245"/>
                  <a:pt x="14937" y="6466"/>
                </a:cubicBezTo>
                <a:cubicBezTo>
                  <a:pt x="14937" y="5936"/>
                  <a:pt x="14981" y="5391"/>
                  <a:pt x="15011" y="4862"/>
                </a:cubicBezTo>
                <a:cubicBezTo>
                  <a:pt x="15099" y="3729"/>
                  <a:pt x="15202" y="2595"/>
                  <a:pt x="15099" y="1462"/>
                </a:cubicBezTo>
                <a:cubicBezTo>
                  <a:pt x="15070" y="1153"/>
                  <a:pt x="15011" y="859"/>
                  <a:pt x="14864" y="594"/>
                </a:cubicBezTo>
                <a:cubicBezTo>
                  <a:pt x="14662" y="209"/>
                  <a:pt x="14322" y="1"/>
                  <a:pt x="139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3" name="Google Shape;863;p64">
            <a:extLst>
              <a:ext uri="{FF2B5EF4-FFF2-40B4-BE49-F238E27FC236}">
                <a16:creationId xmlns:a16="http://schemas.microsoft.com/office/drawing/2014/main" id="{D577D240-BE94-D57F-2B88-D9052117F0D9}"/>
              </a:ext>
            </a:extLst>
          </p:cNvPr>
          <p:cNvGrpSpPr/>
          <p:nvPr/>
        </p:nvGrpSpPr>
        <p:grpSpPr>
          <a:xfrm>
            <a:off x="6004135" y="1092245"/>
            <a:ext cx="4224226" cy="4871190"/>
            <a:chOff x="6004135" y="1075311"/>
            <a:chExt cx="4224226" cy="4871190"/>
          </a:xfrm>
        </p:grpSpPr>
        <p:pic>
          <p:nvPicPr>
            <p:cNvPr id="864" name="Google Shape;864;p64">
              <a:extLst>
                <a:ext uri="{FF2B5EF4-FFF2-40B4-BE49-F238E27FC236}">
                  <a16:creationId xmlns:a16="http://schemas.microsoft.com/office/drawing/2014/main" id="{1A779744-FBE6-C1E8-5E42-87F39479552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653696">
              <a:off x="7872913" y="1357575"/>
              <a:ext cx="1743974" cy="2136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5" name="Google Shape;865;p64">
              <a:extLst>
                <a:ext uri="{FF2B5EF4-FFF2-40B4-BE49-F238E27FC236}">
                  <a16:creationId xmlns:a16="http://schemas.microsoft.com/office/drawing/2014/main" id="{B6CDB19F-79C2-8279-BC2F-79CBF0CAE6A6}"/>
                </a:ext>
              </a:extLst>
            </p:cNvPr>
            <p:cNvSpPr/>
            <p:nvPr/>
          </p:nvSpPr>
          <p:spPr>
            <a:xfrm rot="2700000">
              <a:off x="7417929" y="1695580"/>
              <a:ext cx="2038594" cy="2415794"/>
            </a:xfrm>
            <a:custGeom>
              <a:avLst/>
              <a:gdLst/>
              <a:ahLst/>
              <a:cxnLst/>
              <a:rect l="l" t="t" r="r" b="b"/>
              <a:pathLst>
                <a:path w="53143" h="62976" extrusionOk="0">
                  <a:moveTo>
                    <a:pt x="27563" y="0"/>
                  </a:moveTo>
                  <a:cubicBezTo>
                    <a:pt x="24886" y="0"/>
                    <a:pt x="22247" y="1274"/>
                    <a:pt x="20884" y="3813"/>
                  </a:cubicBezTo>
                  <a:cubicBezTo>
                    <a:pt x="20162" y="5152"/>
                    <a:pt x="19912" y="6580"/>
                    <a:pt x="20045" y="8096"/>
                  </a:cubicBezTo>
                  <a:cubicBezTo>
                    <a:pt x="20236" y="10347"/>
                    <a:pt x="21163" y="12319"/>
                    <a:pt x="22429" y="14144"/>
                  </a:cubicBezTo>
                  <a:cubicBezTo>
                    <a:pt x="23120" y="15160"/>
                    <a:pt x="23915" y="16087"/>
                    <a:pt x="24769" y="16955"/>
                  </a:cubicBezTo>
                  <a:cubicBezTo>
                    <a:pt x="24842" y="17029"/>
                    <a:pt x="24931" y="17073"/>
                    <a:pt x="25004" y="17117"/>
                  </a:cubicBezTo>
                  <a:lnTo>
                    <a:pt x="24931" y="17191"/>
                  </a:lnTo>
                  <a:lnTo>
                    <a:pt x="24636" y="16955"/>
                  </a:lnTo>
                  <a:cubicBezTo>
                    <a:pt x="22311" y="15101"/>
                    <a:pt x="19942" y="13276"/>
                    <a:pt x="17455" y="11628"/>
                  </a:cubicBezTo>
                  <a:cubicBezTo>
                    <a:pt x="16321" y="10862"/>
                    <a:pt x="15159" y="10141"/>
                    <a:pt x="13849" y="9685"/>
                  </a:cubicBezTo>
                  <a:cubicBezTo>
                    <a:pt x="13067" y="9418"/>
                    <a:pt x="12264" y="9244"/>
                    <a:pt x="11451" y="9244"/>
                  </a:cubicBezTo>
                  <a:cubicBezTo>
                    <a:pt x="11055" y="9244"/>
                    <a:pt x="10658" y="9285"/>
                    <a:pt x="10258" y="9376"/>
                  </a:cubicBezTo>
                  <a:cubicBezTo>
                    <a:pt x="8478" y="9788"/>
                    <a:pt x="7433" y="10936"/>
                    <a:pt x="7006" y="12687"/>
                  </a:cubicBezTo>
                  <a:cubicBezTo>
                    <a:pt x="6682" y="14041"/>
                    <a:pt x="6859" y="15380"/>
                    <a:pt x="7241" y="16690"/>
                  </a:cubicBezTo>
                  <a:cubicBezTo>
                    <a:pt x="7815" y="18647"/>
                    <a:pt x="8816" y="20369"/>
                    <a:pt x="10067" y="21959"/>
                  </a:cubicBezTo>
                  <a:cubicBezTo>
                    <a:pt x="12245" y="24784"/>
                    <a:pt x="14658" y="27389"/>
                    <a:pt x="17175" y="29920"/>
                  </a:cubicBezTo>
                  <a:cubicBezTo>
                    <a:pt x="19427" y="32201"/>
                    <a:pt x="21767" y="34394"/>
                    <a:pt x="24180" y="36499"/>
                  </a:cubicBezTo>
                  <a:cubicBezTo>
                    <a:pt x="24239" y="36543"/>
                    <a:pt x="24283" y="36587"/>
                    <a:pt x="24312" y="36675"/>
                  </a:cubicBezTo>
                  <a:cubicBezTo>
                    <a:pt x="24254" y="36660"/>
                    <a:pt x="24180" y="36631"/>
                    <a:pt x="24106" y="36602"/>
                  </a:cubicBezTo>
                  <a:cubicBezTo>
                    <a:pt x="21457" y="35498"/>
                    <a:pt x="18809" y="34379"/>
                    <a:pt x="16145" y="33305"/>
                  </a:cubicBezTo>
                  <a:cubicBezTo>
                    <a:pt x="14320" y="32584"/>
                    <a:pt x="12436" y="32054"/>
                    <a:pt x="10494" y="31760"/>
                  </a:cubicBezTo>
                  <a:cubicBezTo>
                    <a:pt x="9622" y="31625"/>
                    <a:pt x="8751" y="31535"/>
                    <a:pt x="7883" y="31535"/>
                  </a:cubicBezTo>
                  <a:cubicBezTo>
                    <a:pt x="6948" y="31535"/>
                    <a:pt x="6016" y="31640"/>
                    <a:pt x="5093" y="31907"/>
                  </a:cubicBezTo>
                  <a:cubicBezTo>
                    <a:pt x="2900" y="32540"/>
                    <a:pt x="1296" y="33879"/>
                    <a:pt x="501" y="36042"/>
                  </a:cubicBezTo>
                  <a:cubicBezTo>
                    <a:pt x="1" y="37426"/>
                    <a:pt x="74" y="38824"/>
                    <a:pt x="457" y="40222"/>
                  </a:cubicBezTo>
                  <a:cubicBezTo>
                    <a:pt x="943" y="42032"/>
                    <a:pt x="1826" y="43621"/>
                    <a:pt x="2885" y="45137"/>
                  </a:cubicBezTo>
                  <a:cubicBezTo>
                    <a:pt x="4607" y="47624"/>
                    <a:pt x="6712" y="49758"/>
                    <a:pt x="8993" y="51715"/>
                  </a:cubicBezTo>
                  <a:cubicBezTo>
                    <a:pt x="14658" y="56587"/>
                    <a:pt x="21090" y="60118"/>
                    <a:pt x="28198" y="62400"/>
                  </a:cubicBezTo>
                  <a:cubicBezTo>
                    <a:pt x="29321" y="62762"/>
                    <a:pt x="30473" y="62975"/>
                    <a:pt x="31647" y="62975"/>
                  </a:cubicBezTo>
                  <a:cubicBezTo>
                    <a:pt x="31904" y="62975"/>
                    <a:pt x="32162" y="62965"/>
                    <a:pt x="32421" y="62944"/>
                  </a:cubicBezTo>
                  <a:cubicBezTo>
                    <a:pt x="35644" y="62679"/>
                    <a:pt x="38146" y="61266"/>
                    <a:pt x="39470" y="58220"/>
                  </a:cubicBezTo>
                  <a:cubicBezTo>
                    <a:pt x="40604" y="55601"/>
                    <a:pt x="40147" y="53099"/>
                    <a:pt x="38514" y="50788"/>
                  </a:cubicBezTo>
                  <a:cubicBezTo>
                    <a:pt x="37807" y="49788"/>
                    <a:pt x="36910" y="48993"/>
                    <a:pt x="35894" y="48316"/>
                  </a:cubicBezTo>
                  <a:cubicBezTo>
                    <a:pt x="35835" y="48272"/>
                    <a:pt x="35762" y="48213"/>
                    <a:pt x="35644" y="48139"/>
                  </a:cubicBezTo>
                  <a:lnTo>
                    <a:pt x="35644" y="48139"/>
                  </a:lnTo>
                  <a:cubicBezTo>
                    <a:pt x="36159" y="48213"/>
                    <a:pt x="36601" y="48286"/>
                    <a:pt x="37057" y="48331"/>
                  </a:cubicBezTo>
                  <a:cubicBezTo>
                    <a:pt x="37372" y="48358"/>
                    <a:pt x="37687" y="48374"/>
                    <a:pt x="38001" y="48374"/>
                  </a:cubicBezTo>
                  <a:cubicBezTo>
                    <a:pt x="38874" y="48374"/>
                    <a:pt x="39737" y="48250"/>
                    <a:pt x="40559" y="47904"/>
                  </a:cubicBezTo>
                  <a:cubicBezTo>
                    <a:pt x="42193" y="47212"/>
                    <a:pt x="43135" y="45917"/>
                    <a:pt x="43562" y="44239"/>
                  </a:cubicBezTo>
                  <a:cubicBezTo>
                    <a:pt x="44077" y="42223"/>
                    <a:pt x="43797" y="40281"/>
                    <a:pt x="42929" y="38426"/>
                  </a:cubicBezTo>
                  <a:cubicBezTo>
                    <a:pt x="42046" y="36484"/>
                    <a:pt x="40795" y="34806"/>
                    <a:pt x="39176" y="33423"/>
                  </a:cubicBezTo>
                  <a:cubicBezTo>
                    <a:pt x="39147" y="33408"/>
                    <a:pt x="39147" y="33393"/>
                    <a:pt x="39088" y="33320"/>
                  </a:cubicBezTo>
                  <a:lnTo>
                    <a:pt x="39088" y="33320"/>
                  </a:lnTo>
                  <a:cubicBezTo>
                    <a:pt x="39206" y="33364"/>
                    <a:pt x="39279" y="33379"/>
                    <a:pt x="39353" y="33408"/>
                  </a:cubicBezTo>
                  <a:cubicBezTo>
                    <a:pt x="39980" y="33630"/>
                    <a:pt x="40618" y="33779"/>
                    <a:pt x="41284" y="33779"/>
                  </a:cubicBezTo>
                  <a:cubicBezTo>
                    <a:pt x="41414" y="33779"/>
                    <a:pt x="41545" y="33773"/>
                    <a:pt x="41678" y="33761"/>
                  </a:cubicBezTo>
                  <a:cubicBezTo>
                    <a:pt x="42767" y="33644"/>
                    <a:pt x="43562" y="33099"/>
                    <a:pt x="44136" y="32201"/>
                  </a:cubicBezTo>
                  <a:cubicBezTo>
                    <a:pt x="44503" y="31642"/>
                    <a:pt x="44724" y="31024"/>
                    <a:pt x="44857" y="30332"/>
                  </a:cubicBezTo>
                  <a:cubicBezTo>
                    <a:pt x="44945" y="30391"/>
                    <a:pt x="45004" y="30435"/>
                    <a:pt x="45063" y="30479"/>
                  </a:cubicBezTo>
                  <a:cubicBezTo>
                    <a:pt x="45857" y="31083"/>
                    <a:pt x="46711" y="31539"/>
                    <a:pt x="47712" y="31672"/>
                  </a:cubicBezTo>
                  <a:cubicBezTo>
                    <a:pt x="47947" y="31706"/>
                    <a:pt x="48176" y="31723"/>
                    <a:pt x="48399" y="31723"/>
                  </a:cubicBezTo>
                  <a:cubicBezTo>
                    <a:pt x="49615" y="31723"/>
                    <a:pt x="50655" y="31221"/>
                    <a:pt x="51538" y="30288"/>
                  </a:cubicBezTo>
                  <a:cubicBezTo>
                    <a:pt x="52362" y="29390"/>
                    <a:pt x="52804" y="28316"/>
                    <a:pt x="53010" y="27139"/>
                  </a:cubicBezTo>
                  <a:cubicBezTo>
                    <a:pt x="53068" y="26815"/>
                    <a:pt x="53098" y="26491"/>
                    <a:pt x="53142" y="26168"/>
                  </a:cubicBezTo>
                  <a:lnTo>
                    <a:pt x="53142" y="25461"/>
                  </a:lnTo>
                  <a:cubicBezTo>
                    <a:pt x="53083" y="25064"/>
                    <a:pt x="53054" y="24666"/>
                    <a:pt x="52980" y="24284"/>
                  </a:cubicBezTo>
                  <a:cubicBezTo>
                    <a:pt x="52730" y="22842"/>
                    <a:pt x="52112" y="21561"/>
                    <a:pt x="51347" y="20340"/>
                  </a:cubicBezTo>
                  <a:cubicBezTo>
                    <a:pt x="50007" y="18221"/>
                    <a:pt x="48418" y="16263"/>
                    <a:pt x="46755" y="14394"/>
                  </a:cubicBezTo>
                  <a:cubicBezTo>
                    <a:pt x="42826" y="9965"/>
                    <a:pt x="38470" y="5977"/>
                    <a:pt x="33819" y="2297"/>
                  </a:cubicBezTo>
                  <a:cubicBezTo>
                    <a:pt x="32392" y="1164"/>
                    <a:pt x="30788" y="414"/>
                    <a:pt x="28978" y="119"/>
                  </a:cubicBezTo>
                  <a:cubicBezTo>
                    <a:pt x="28509" y="40"/>
                    <a:pt x="28035" y="0"/>
                    <a:pt x="27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66" name="Google Shape;866;p64">
              <a:extLst>
                <a:ext uri="{FF2B5EF4-FFF2-40B4-BE49-F238E27FC236}">
                  <a16:creationId xmlns:a16="http://schemas.microsoft.com/office/drawing/2014/main" id="{4569F636-C340-2C0A-F0AC-78D1DCA78BCF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7561712" y="3279851"/>
              <a:ext cx="2859450" cy="2473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7" name="Google Shape;867;p64">
              <a:extLst>
                <a:ext uri="{FF2B5EF4-FFF2-40B4-BE49-F238E27FC236}">
                  <a16:creationId xmlns:a16="http://schemas.microsoft.com/office/drawing/2014/main" id="{16DAFD26-09CB-E503-29CD-72A067A5A3F8}"/>
                </a:ext>
              </a:extLst>
            </p:cNvPr>
            <p:cNvSpPr/>
            <p:nvPr/>
          </p:nvSpPr>
          <p:spPr>
            <a:xfrm rot="5400000">
              <a:off x="6317002" y="3287606"/>
              <a:ext cx="2196157" cy="2821890"/>
            </a:xfrm>
            <a:custGeom>
              <a:avLst/>
              <a:gdLst/>
              <a:ahLst/>
              <a:cxnLst/>
              <a:rect l="l" t="t" r="r" b="b"/>
              <a:pathLst>
                <a:path w="33890" h="43546" extrusionOk="0">
                  <a:moveTo>
                    <a:pt x="19983" y="14145"/>
                  </a:moveTo>
                  <a:cubicBezTo>
                    <a:pt x="20306" y="14145"/>
                    <a:pt x="20596" y="14278"/>
                    <a:pt x="20836" y="14518"/>
                  </a:cubicBezTo>
                  <a:cubicBezTo>
                    <a:pt x="20998" y="14695"/>
                    <a:pt x="20983" y="14813"/>
                    <a:pt x="20807" y="14960"/>
                  </a:cubicBezTo>
                  <a:cubicBezTo>
                    <a:pt x="20630" y="15107"/>
                    <a:pt x="20424" y="15195"/>
                    <a:pt x="20218" y="15284"/>
                  </a:cubicBezTo>
                  <a:cubicBezTo>
                    <a:pt x="19597" y="15548"/>
                    <a:pt x="18953" y="15717"/>
                    <a:pt x="18231" y="15717"/>
                  </a:cubicBezTo>
                  <a:cubicBezTo>
                    <a:pt x="18149" y="15717"/>
                    <a:pt x="18066" y="15715"/>
                    <a:pt x="17981" y="15710"/>
                  </a:cubicBezTo>
                  <a:lnTo>
                    <a:pt x="17466" y="15710"/>
                  </a:lnTo>
                  <a:cubicBezTo>
                    <a:pt x="17422" y="15710"/>
                    <a:pt x="17363" y="15710"/>
                    <a:pt x="17348" y="15666"/>
                  </a:cubicBezTo>
                  <a:cubicBezTo>
                    <a:pt x="17348" y="15637"/>
                    <a:pt x="17378" y="15593"/>
                    <a:pt x="17393" y="15563"/>
                  </a:cubicBezTo>
                  <a:cubicBezTo>
                    <a:pt x="18084" y="14916"/>
                    <a:pt x="18805" y="14327"/>
                    <a:pt x="19762" y="14165"/>
                  </a:cubicBezTo>
                  <a:cubicBezTo>
                    <a:pt x="19837" y="14152"/>
                    <a:pt x="19911" y="14145"/>
                    <a:pt x="19983" y="14145"/>
                  </a:cubicBezTo>
                  <a:close/>
                  <a:moveTo>
                    <a:pt x="22516" y="25602"/>
                  </a:moveTo>
                  <a:cubicBezTo>
                    <a:pt x="22603" y="25602"/>
                    <a:pt x="22691" y="25606"/>
                    <a:pt x="22779" y="25615"/>
                  </a:cubicBezTo>
                  <a:cubicBezTo>
                    <a:pt x="22955" y="25629"/>
                    <a:pt x="23073" y="25732"/>
                    <a:pt x="23176" y="25865"/>
                  </a:cubicBezTo>
                  <a:cubicBezTo>
                    <a:pt x="23279" y="25983"/>
                    <a:pt x="23250" y="26071"/>
                    <a:pt x="23103" y="26130"/>
                  </a:cubicBezTo>
                  <a:cubicBezTo>
                    <a:pt x="23019" y="26158"/>
                    <a:pt x="22935" y="26168"/>
                    <a:pt x="22854" y="26168"/>
                  </a:cubicBezTo>
                  <a:cubicBezTo>
                    <a:pt x="22808" y="26168"/>
                    <a:pt x="22763" y="26165"/>
                    <a:pt x="22720" y="26159"/>
                  </a:cubicBezTo>
                  <a:cubicBezTo>
                    <a:pt x="22293" y="26056"/>
                    <a:pt x="21881" y="25938"/>
                    <a:pt x="21484" y="25762"/>
                  </a:cubicBezTo>
                  <a:cubicBezTo>
                    <a:pt x="21825" y="25668"/>
                    <a:pt x="22167" y="25602"/>
                    <a:pt x="22516" y="25602"/>
                  </a:cubicBezTo>
                  <a:close/>
                  <a:moveTo>
                    <a:pt x="124" y="1"/>
                  </a:moveTo>
                  <a:cubicBezTo>
                    <a:pt x="29" y="1"/>
                    <a:pt x="0" y="62"/>
                    <a:pt x="12" y="185"/>
                  </a:cubicBezTo>
                  <a:cubicBezTo>
                    <a:pt x="27" y="302"/>
                    <a:pt x="12" y="420"/>
                    <a:pt x="12" y="538"/>
                  </a:cubicBezTo>
                  <a:cubicBezTo>
                    <a:pt x="27" y="597"/>
                    <a:pt x="42" y="656"/>
                    <a:pt x="57" y="714"/>
                  </a:cubicBezTo>
                  <a:cubicBezTo>
                    <a:pt x="145" y="1774"/>
                    <a:pt x="336" y="2804"/>
                    <a:pt x="645" y="3820"/>
                  </a:cubicBezTo>
                  <a:cubicBezTo>
                    <a:pt x="1514" y="6675"/>
                    <a:pt x="3073" y="9088"/>
                    <a:pt x="5237" y="11104"/>
                  </a:cubicBezTo>
                  <a:cubicBezTo>
                    <a:pt x="7430" y="13135"/>
                    <a:pt x="9976" y="14504"/>
                    <a:pt x="12860" y="15269"/>
                  </a:cubicBezTo>
                  <a:cubicBezTo>
                    <a:pt x="14067" y="15593"/>
                    <a:pt x="15318" y="15740"/>
                    <a:pt x="16569" y="15887"/>
                  </a:cubicBezTo>
                  <a:cubicBezTo>
                    <a:pt x="16716" y="15902"/>
                    <a:pt x="16760" y="15931"/>
                    <a:pt x="16672" y="16078"/>
                  </a:cubicBezTo>
                  <a:cubicBezTo>
                    <a:pt x="15980" y="17138"/>
                    <a:pt x="15700" y="18301"/>
                    <a:pt x="15789" y="19566"/>
                  </a:cubicBezTo>
                  <a:cubicBezTo>
                    <a:pt x="15906" y="21317"/>
                    <a:pt x="16657" y="22760"/>
                    <a:pt x="17937" y="23937"/>
                  </a:cubicBezTo>
                  <a:cubicBezTo>
                    <a:pt x="18688" y="24643"/>
                    <a:pt x="19556" y="25203"/>
                    <a:pt x="20483" y="25644"/>
                  </a:cubicBezTo>
                  <a:cubicBezTo>
                    <a:pt x="20542" y="25674"/>
                    <a:pt x="20616" y="25674"/>
                    <a:pt x="20630" y="25777"/>
                  </a:cubicBezTo>
                  <a:cubicBezTo>
                    <a:pt x="20571" y="25821"/>
                    <a:pt x="20498" y="25850"/>
                    <a:pt x="20424" y="25894"/>
                  </a:cubicBezTo>
                  <a:cubicBezTo>
                    <a:pt x="18997" y="26748"/>
                    <a:pt x="17819" y="27866"/>
                    <a:pt x="17025" y="29323"/>
                  </a:cubicBezTo>
                  <a:cubicBezTo>
                    <a:pt x="16024" y="31148"/>
                    <a:pt x="15877" y="33091"/>
                    <a:pt x="16348" y="35077"/>
                  </a:cubicBezTo>
                  <a:cubicBezTo>
                    <a:pt x="17113" y="38330"/>
                    <a:pt x="19085" y="40655"/>
                    <a:pt x="21955" y="42230"/>
                  </a:cubicBezTo>
                  <a:cubicBezTo>
                    <a:pt x="23574" y="43118"/>
                    <a:pt x="25275" y="43546"/>
                    <a:pt x="27041" y="43546"/>
                  </a:cubicBezTo>
                  <a:cubicBezTo>
                    <a:pt x="27763" y="43546"/>
                    <a:pt x="28496" y="43474"/>
                    <a:pt x="29239" y="43333"/>
                  </a:cubicBezTo>
                  <a:cubicBezTo>
                    <a:pt x="30799" y="43024"/>
                    <a:pt x="32242" y="42406"/>
                    <a:pt x="33551" y="41464"/>
                  </a:cubicBezTo>
                  <a:cubicBezTo>
                    <a:pt x="33654" y="41376"/>
                    <a:pt x="33890" y="41288"/>
                    <a:pt x="33772" y="41126"/>
                  </a:cubicBezTo>
                  <a:cubicBezTo>
                    <a:pt x="33740" y="41082"/>
                    <a:pt x="33708" y="41065"/>
                    <a:pt x="33674" y="41065"/>
                  </a:cubicBezTo>
                  <a:cubicBezTo>
                    <a:pt x="33584" y="41065"/>
                    <a:pt x="33490" y="41190"/>
                    <a:pt x="33404" y="41244"/>
                  </a:cubicBezTo>
                  <a:cubicBezTo>
                    <a:pt x="31520" y="42574"/>
                    <a:pt x="29466" y="43293"/>
                    <a:pt x="27257" y="43293"/>
                  </a:cubicBezTo>
                  <a:cubicBezTo>
                    <a:pt x="26706" y="43293"/>
                    <a:pt x="26145" y="43248"/>
                    <a:pt x="25575" y="43157"/>
                  </a:cubicBezTo>
                  <a:cubicBezTo>
                    <a:pt x="21705" y="42539"/>
                    <a:pt x="18894" y="40405"/>
                    <a:pt x="17216" y="36858"/>
                  </a:cubicBezTo>
                  <a:cubicBezTo>
                    <a:pt x="16480" y="35313"/>
                    <a:pt x="16201" y="33665"/>
                    <a:pt x="16436" y="31957"/>
                  </a:cubicBezTo>
                  <a:cubicBezTo>
                    <a:pt x="16819" y="29191"/>
                    <a:pt x="18467" y="27322"/>
                    <a:pt x="20807" y="25983"/>
                  </a:cubicBezTo>
                  <a:cubicBezTo>
                    <a:pt x="20885" y="25944"/>
                    <a:pt x="20958" y="25925"/>
                    <a:pt x="21032" y="25925"/>
                  </a:cubicBezTo>
                  <a:cubicBezTo>
                    <a:pt x="21098" y="25925"/>
                    <a:pt x="21164" y="25940"/>
                    <a:pt x="21234" y="25968"/>
                  </a:cubicBezTo>
                  <a:cubicBezTo>
                    <a:pt x="21646" y="26144"/>
                    <a:pt x="22072" y="26277"/>
                    <a:pt x="22514" y="26380"/>
                  </a:cubicBezTo>
                  <a:cubicBezTo>
                    <a:pt x="22638" y="26405"/>
                    <a:pt x="22761" y="26425"/>
                    <a:pt x="22882" y="26425"/>
                  </a:cubicBezTo>
                  <a:cubicBezTo>
                    <a:pt x="22977" y="26425"/>
                    <a:pt x="23071" y="26412"/>
                    <a:pt x="23162" y="26380"/>
                  </a:cubicBezTo>
                  <a:cubicBezTo>
                    <a:pt x="23515" y="26277"/>
                    <a:pt x="23603" y="25968"/>
                    <a:pt x="23382" y="25688"/>
                  </a:cubicBezTo>
                  <a:cubicBezTo>
                    <a:pt x="23235" y="25512"/>
                    <a:pt x="23058" y="25394"/>
                    <a:pt x="22823" y="25364"/>
                  </a:cubicBezTo>
                  <a:cubicBezTo>
                    <a:pt x="22707" y="25349"/>
                    <a:pt x="22591" y="25342"/>
                    <a:pt x="22475" y="25342"/>
                  </a:cubicBezTo>
                  <a:cubicBezTo>
                    <a:pt x="22048" y="25342"/>
                    <a:pt x="21624" y="25437"/>
                    <a:pt x="21219" y="25541"/>
                  </a:cubicBezTo>
                  <a:cubicBezTo>
                    <a:pt x="21151" y="25562"/>
                    <a:pt x="21089" y="25573"/>
                    <a:pt x="21027" y="25573"/>
                  </a:cubicBezTo>
                  <a:cubicBezTo>
                    <a:pt x="20956" y="25573"/>
                    <a:pt x="20886" y="25558"/>
                    <a:pt x="20807" y="25526"/>
                  </a:cubicBezTo>
                  <a:cubicBezTo>
                    <a:pt x="20218" y="25247"/>
                    <a:pt x="19644" y="24938"/>
                    <a:pt x="19100" y="24555"/>
                  </a:cubicBezTo>
                  <a:cubicBezTo>
                    <a:pt x="17967" y="23760"/>
                    <a:pt x="17010" y="22804"/>
                    <a:pt x="16480" y="21479"/>
                  </a:cubicBezTo>
                  <a:cubicBezTo>
                    <a:pt x="15803" y="19758"/>
                    <a:pt x="15833" y="18065"/>
                    <a:pt x="16760" y="16402"/>
                  </a:cubicBezTo>
                  <a:cubicBezTo>
                    <a:pt x="16941" y="16079"/>
                    <a:pt x="17155" y="15938"/>
                    <a:pt x="17494" y="15938"/>
                  </a:cubicBezTo>
                  <a:cubicBezTo>
                    <a:pt x="17541" y="15938"/>
                    <a:pt x="17591" y="15941"/>
                    <a:pt x="17643" y="15946"/>
                  </a:cubicBezTo>
                  <a:cubicBezTo>
                    <a:pt x="17835" y="15972"/>
                    <a:pt x="18026" y="15984"/>
                    <a:pt x="18215" y="15984"/>
                  </a:cubicBezTo>
                  <a:cubicBezTo>
                    <a:pt x="18886" y="15984"/>
                    <a:pt x="19543" y="15830"/>
                    <a:pt x="20174" y="15578"/>
                  </a:cubicBezTo>
                  <a:cubicBezTo>
                    <a:pt x="20468" y="15460"/>
                    <a:pt x="20777" y="15343"/>
                    <a:pt x="21013" y="15122"/>
                  </a:cubicBezTo>
                  <a:cubicBezTo>
                    <a:pt x="21263" y="14886"/>
                    <a:pt x="21263" y="14592"/>
                    <a:pt x="21028" y="14357"/>
                  </a:cubicBezTo>
                  <a:cubicBezTo>
                    <a:pt x="20714" y="14043"/>
                    <a:pt x="20349" y="13883"/>
                    <a:pt x="19952" y="13883"/>
                  </a:cubicBezTo>
                  <a:cubicBezTo>
                    <a:pt x="19828" y="13883"/>
                    <a:pt x="19700" y="13898"/>
                    <a:pt x="19571" y="13930"/>
                  </a:cubicBezTo>
                  <a:cubicBezTo>
                    <a:pt x="18570" y="14180"/>
                    <a:pt x="17805" y="14783"/>
                    <a:pt x="17113" y="15504"/>
                  </a:cubicBezTo>
                  <a:cubicBezTo>
                    <a:pt x="17028" y="15602"/>
                    <a:pt x="16942" y="15659"/>
                    <a:pt x="16832" y="15659"/>
                  </a:cubicBezTo>
                  <a:cubicBezTo>
                    <a:pt x="16809" y="15659"/>
                    <a:pt x="16785" y="15657"/>
                    <a:pt x="16760" y="15652"/>
                  </a:cubicBezTo>
                  <a:cubicBezTo>
                    <a:pt x="16318" y="15593"/>
                    <a:pt x="15862" y="15549"/>
                    <a:pt x="15421" y="15490"/>
                  </a:cubicBezTo>
                  <a:cubicBezTo>
                    <a:pt x="12992" y="15195"/>
                    <a:pt x="10697" y="14474"/>
                    <a:pt x="8563" y="13238"/>
                  </a:cubicBezTo>
                  <a:cubicBezTo>
                    <a:pt x="5752" y="11605"/>
                    <a:pt x="3530" y="9368"/>
                    <a:pt x="1999" y="6483"/>
                  </a:cubicBezTo>
                  <a:cubicBezTo>
                    <a:pt x="984" y="4555"/>
                    <a:pt x="410" y="2510"/>
                    <a:pt x="277" y="332"/>
                  </a:cubicBezTo>
                  <a:cubicBezTo>
                    <a:pt x="277" y="214"/>
                    <a:pt x="263" y="111"/>
                    <a:pt x="189" y="23"/>
                  </a:cubicBezTo>
                  <a:lnTo>
                    <a:pt x="189" y="8"/>
                  </a:lnTo>
                  <a:cubicBezTo>
                    <a:pt x="165" y="3"/>
                    <a:pt x="143" y="1"/>
                    <a:pt x="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3A3901C-3C2D-59EF-0FAF-04FB945C96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1538" y="1151275"/>
            <a:ext cx="2486562" cy="2726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91291C-62B6-3CDC-B415-37CEA1A352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2213" y="1157227"/>
            <a:ext cx="2460133" cy="27205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C5B6AB-B9EA-AE2D-A56E-131CEDD70862}"/>
              </a:ext>
            </a:extLst>
          </p:cNvPr>
          <p:cNvSpPr txBox="1"/>
          <p:nvPr/>
        </p:nvSpPr>
        <p:spPr>
          <a:xfrm>
            <a:off x="2347585" y="4107174"/>
            <a:ext cx="2025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TO DO LIST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BA34B6-A485-1AF3-40ED-AE40716CB75A}"/>
              </a:ext>
            </a:extLst>
          </p:cNvPr>
          <p:cNvSpPr txBox="1"/>
          <p:nvPr/>
        </p:nvSpPr>
        <p:spPr>
          <a:xfrm>
            <a:off x="4997509" y="4105800"/>
            <a:ext cx="27093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HABIT TRACKER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1766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>
          <a:extLst>
            <a:ext uri="{FF2B5EF4-FFF2-40B4-BE49-F238E27FC236}">
              <a16:creationId xmlns:a16="http://schemas.microsoft.com/office/drawing/2014/main" id="{5FE0CD4A-15F7-A1A8-B2FA-E6F5065D9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4">
            <a:extLst>
              <a:ext uri="{FF2B5EF4-FFF2-40B4-BE49-F238E27FC236}">
                <a16:creationId xmlns:a16="http://schemas.microsoft.com/office/drawing/2014/main" id="{D1174AB0-43A7-1420-3D5E-279E0A0948D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030665" y="306410"/>
            <a:ext cx="39837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grpSp>
        <p:nvGrpSpPr>
          <p:cNvPr id="856" name="Google Shape;856;p64">
            <a:extLst>
              <a:ext uri="{FF2B5EF4-FFF2-40B4-BE49-F238E27FC236}">
                <a16:creationId xmlns:a16="http://schemas.microsoft.com/office/drawing/2014/main" id="{6E19AB70-7559-38D7-28AA-2CC6A1A2BC89}"/>
              </a:ext>
            </a:extLst>
          </p:cNvPr>
          <p:cNvGrpSpPr/>
          <p:nvPr/>
        </p:nvGrpSpPr>
        <p:grpSpPr>
          <a:xfrm>
            <a:off x="643350" y="280235"/>
            <a:ext cx="926379" cy="926379"/>
            <a:chOff x="3624925" y="2598775"/>
            <a:chExt cx="1371600" cy="1371600"/>
          </a:xfrm>
        </p:grpSpPr>
        <p:sp>
          <p:nvSpPr>
            <p:cNvPr id="857" name="Google Shape;857;p64">
              <a:extLst>
                <a:ext uri="{FF2B5EF4-FFF2-40B4-BE49-F238E27FC236}">
                  <a16:creationId xmlns:a16="http://schemas.microsoft.com/office/drawing/2014/main" id="{46366444-EF5A-2324-0C8D-C53C93B54F23}"/>
                </a:ext>
              </a:extLst>
            </p:cNvPr>
            <p:cNvSpPr/>
            <p:nvPr/>
          </p:nvSpPr>
          <p:spPr>
            <a:xfrm>
              <a:off x="3624925" y="2598775"/>
              <a:ext cx="1371600" cy="1371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58" name="Google Shape;858;p64">
              <a:extLst>
                <a:ext uri="{FF2B5EF4-FFF2-40B4-BE49-F238E27FC236}">
                  <a16:creationId xmlns:a16="http://schemas.microsoft.com/office/drawing/2014/main" id="{636D0E43-3F12-E103-4A1B-439A49D22CE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53525" y="28273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9" name="Google Shape;859;p64">
            <a:extLst>
              <a:ext uri="{FF2B5EF4-FFF2-40B4-BE49-F238E27FC236}">
                <a16:creationId xmlns:a16="http://schemas.microsoft.com/office/drawing/2014/main" id="{FBFB30B2-F7BE-190E-46FC-E54B2FB55FF9}"/>
              </a:ext>
            </a:extLst>
          </p:cNvPr>
          <p:cNvGrpSpPr/>
          <p:nvPr/>
        </p:nvGrpSpPr>
        <p:grpSpPr>
          <a:xfrm>
            <a:off x="-608100" y="2440850"/>
            <a:ext cx="2097482" cy="3050206"/>
            <a:chOff x="-608100" y="2440850"/>
            <a:chExt cx="2097482" cy="3050206"/>
          </a:xfrm>
        </p:grpSpPr>
        <p:pic>
          <p:nvPicPr>
            <p:cNvPr id="860" name="Google Shape;860;p64">
              <a:extLst>
                <a:ext uri="{FF2B5EF4-FFF2-40B4-BE49-F238E27FC236}">
                  <a16:creationId xmlns:a16="http://schemas.microsoft.com/office/drawing/2014/main" id="{5FC342FF-A928-0D8D-2194-A31D2FF6BE78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608100" y="2440850"/>
              <a:ext cx="1714640" cy="20192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1" name="Google Shape;861;p64">
              <a:extLst>
                <a:ext uri="{FF2B5EF4-FFF2-40B4-BE49-F238E27FC236}">
                  <a16:creationId xmlns:a16="http://schemas.microsoft.com/office/drawing/2014/main" id="{35402AD6-8355-7AEA-FAC5-FF34470EDC8C}"/>
                </a:ext>
              </a:extLst>
            </p:cNvPr>
            <p:cNvSpPr/>
            <p:nvPr/>
          </p:nvSpPr>
          <p:spPr>
            <a:xfrm rot="10277661">
              <a:off x="-120000" y="3438852"/>
              <a:ext cx="1470085" cy="1952198"/>
            </a:xfrm>
            <a:custGeom>
              <a:avLst/>
              <a:gdLst/>
              <a:ahLst/>
              <a:cxnLst/>
              <a:rect l="l" t="t" r="r" b="b"/>
              <a:pathLst>
                <a:path w="15277" h="20287" extrusionOk="0">
                  <a:moveTo>
                    <a:pt x="10374" y="0"/>
                  </a:moveTo>
                  <a:cubicBezTo>
                    <a:pt x="9929" y="0"/>
                    <a:pt x="9487" y="42"/>
                    <a:pt x="9051" y="110"/>
                  </a:cubicBezTo>
                  <a:cubicBezTo>
                    <a:pt x="6181" y="493"/>
                    <a:pt x="3753" y="1714"/>
                    <a:pt x="1781" y="3848"/>
                  </a:cubicBezTo>
                  <a:cubicBezTo>
                    <a:pt x="1207" y="4466"/>
                    <a:pt x="648" y="5143"/>
                    <a:pt x="309" y="5938"/>
                  </a:cubicBezTo>
                  <a:cubicBezTo>
                    <a:pt x="118" y="6394"/>
                    <a:pt x="0" y="6880"/>
                    <a:pt x="103" y="7380"/>
                  </a:cubicBezTo>
                  <a:cubicBezTo>
                    <a:pt x="265" y="8204"/>
                    <a:pt x="810" y="8690"/>
                    <a:pt x="1546" y="8999"/>
                  </a:cubicBezTo>
                  <a:cubicBezTo>
                    <a:pt x="2015" y="9200"/>
                    <a:pt x="2502" y="9264"/>
                    <a:pt x="2996" y="9264"/>
                  </a:cubicBezTo>
                  <a:cubicBezTo>
                    <a:pt x="3262" y="9264"/>
                    <a:pt x="3530" y="9245"/>
                    <a:pt x="3797" y="9220"/>
                  </a:cubicBezTo>
                  <a:cubicBezTo>
                    <a:pt x="5784" y="9014"/>
                    <a:pt x="7682" y="8484"/>
                    <a:pt x="9493" y="7645"/>
                  </a:cubicBezTo>
                  <a:cubicBezTo>
                    <a:pt x="9684" y="7557"/>
                    <a:pt x="9875" y="7483"/>
                    <a:pt x="10052" y="7395"/>
                  </a:cubicBezTo>
                  <a:lnTo>
                    <a:pt x="10081" y="7439"/>
                  </a:lnTo>
                  <a:cubicBezTo>
                    <a:pt x="10022" y="7498"/>
                    <a:pt x="9949" y="7557"/>
                    <a:pt x="9890" y="7616"/>
                  </a:cubicBezTo>
                  <a:cubicBezTo>
                    <a:pt x="8507" y="8970"/>
                    <a:pt x="7565" y="10544"/>
                    <a:pt x="7403" y="12516"/>
                  </a:cubicBezTo>
                  <a:cubicBezTo>
                    <a:pt x="7359" y="13164"/>
                    <a:pt x="7388" y="13826"/>
                    <a:pt x="7697" y="14415"/>
                  </a:cubicBezTo>
                  <a:cubicBezTo>
                    <a:pt x="7986" y="14942"/>
                    <a:pt x="8469" y="15314"/>
                    <a:pt x="9033" y="15314"/>
                  </a:cubicBezTo>
                  <a:cubicBezTo>
                    <a:pt x="9304" y="15314"/>
                    <a:pt x="9594" y="15228"/>
                    <a:pt x="9890" y="15033"/>
                  </a:cubicBezTo>
                  <a:cubicBezTo>
                    <a:pt x="10287" y="14753"/>
                    <a:pt x="10640" y="14415"/>
                    <a:pt x="10979" y="14076"/>
                  </a:cubicBezTo>
                  <a:cubicBezTo>
                    <a:pt x="11200" y="13870"/>
                    <a:pt x="11435" y="13664"/>
                    <a:pt x="11626" y="13487"/>
                  </a:cubicBezTo>
                  <a:lnTo>
                    <a:pt x="11626" y="13487"/>
                  </a:lnTo>
                  <a:cubicBezTo>
                    <a:pt x="11376" y="14179"/>
                    <a:pt x="11229" y="14944"/>
                    <a:pt x="11303" y="15739"/>
                  </a:cubicBezTo>
                  <a:cubicBezTo>
                    <a:pt x="11362" y="16298"/>
                    <a:pt x="11494" y="16813"/>
                    <a:pt x="11921" y="17211"/>
                  </a:cubicBezTo>
                  <a:cubicBezTo>
                    <a:pt x="12107" y="17389"/>
                    <a:pt x="12324" y="17478"/>
                    <a:pt x="12546" y="17478"/>
                  </a:cubicBezTo>
                  <a:cubicBezTo>
                    <a:pt x="12727" y="17478"/>
                    <a:pt x="12911" y="17418"/>
                    <a:pt x="13083" y="17299"/>
                  </a:cubicBezTo>
                  <a:cubicBezTo>
                    <a:pt x="13304" y="17167"/>
                    <a:pt x="13466" y="16975"/>
                    <a:pt x="13613" y="16784"/>
                  </a:cubicBezTo>
                  <a:cubicBezTo>
                    <a:pt x="13819" y="16519"/>
                    <a:pt x="14011" y="16254"/>
                    <a:pt x="14246" y="15945"/>
                  </a:cubicBezTo>
                  <a:lnTo>
                    <a:pt x="14246" y="15945"/>
                  </a:lnTo>
                  <a:cubicBezTo>
                    <a:pt x="13966" y="17490"/>
                    <a:pt x="14128" y="18933"/>
                    <a:pt x="14879" y="20272"/>
                  </a:cubicBezTo>
                  <a:lnTo>
                    <a:pt x="14879" y="20286"/>
                  </a:lnTo>
                  <a:lnTo>
                    <a:pt x="15011" y="20286"/>
                  </a:lnTo>
                  <a:cubicBezTo>
                    <a:pt x="15100" y="20183"/>
                    <a:pt x="15070" y="20095"/>
                    <a:pt x="15011" y="19992"/>
                  </a:cubicBezTo>
                  <a:cubicBezTo>
                    <a:pt x="14599" y="19197"/>
                    <a:pt x="14393" y="18329"/>
                    <a:pt x="14378" y="17431"/>
                  </a:cubicBezTo>
                  <a:cubicBezTo>
                    <a:pt x="14364" y="16475"/>
                    <a:pt x="14496" y="15548"/>
                    <a:pt x="14982" y="14694"/>
                  </a:cubicBezTo>
                  <a:cubicBezTo>
                    <a:pt x="15085" y="14518"/>
                    <a:pt x="15188" y="14341"/>
                    <a:pt x="15276" y="14164"/>
                  </a:cubicBezTo>
                  <a:lnTo>
                    <a:pt x="15276" y="13944"/>
                  </a:lnTo>
                  <a:cubicBezTo>
                    <a:pt x="15244" y="13928"/>
                    <a:pt x="15214" y="13920"/>
                    <a:pt x="15186" y="13920"/>
                  </a:cubicBezTo>
                  <a:cubicBezTo>
                    <a:pt x="15112" y="13920"/>
                    <a:pt x="15054" y="13972"/>
                    <a:pt x="15011" y="14047"/>
                  </a:cubicBezTo>
                  <a:cubicBezTo>
                    <a:pt x="14879" y="14297"/>
                    <a:pt x="14761" y="14532"/>
                    <a:pt x="14629" y="14783"/>
                  </a:cubicBezTo>
                  <a:cubicBezTo>
                    <a:pt x="14231" y="15548"/>
                    <a:pt x="13760" y="16269"/>
                    <a:pt x="13172" y="16902"/>
                  </a:cubicBezTo>
                  <a:cubicBezTo>
                    <a:pt x="12970" y="17123"/>
                    <a:pt x="12760" y="17229"/>
                    <a:pt x="12557" y="17229"/>
                  </a:cubicBezTo>
                  <a:cubicBezTo>
                    <a:pt x="12302" y="17229"/>
                    <a:pt x="12059" y="17060"/>
                    <a:pt x="11862" y="16740"/>
                  </a:cubicBezTo>
                  <a:cubicBezTo>
                    <a:pt x="11641" y="16372"/>
                    <a:pt x="11568" y="15945"/>
                    <a:pt x="11553" y="15518"/>
                  </a:cubicBezTo>
                  <a:cubicBezTo>
                    <a:pt x="11523" y="14312"/>
                    <a:pt x="11921" y="13223"/>
                    <a:pt x="12583" y="12207"/>
                  </a:cubicBezTo>
                  <a:cubicBezTo>
                    <a:pt x="12804" y="11869"/>
                    <a:pt x="13039" y="11530"/>
                    <a:pt x="13231" y="11177"/>
                  </a:cubicBezTo>
                  <a:cubicBezTo>
                    <a:pt x="13275" y="11089"/>
                    <a:pt x="13334" y="11000"/>
                    <a:pt x="13231" y="10942"/>
                  </a:cubicBezTo>
                  <a:cubicBezTo>
                    <a:pt x="13204" y="10927"/>
                    <a:pt x="13181" y="10920"/>
                    <a:pt x="13160" y="10920"/>
                  </a:cubicBezTo>
                  <a:cubicBezTo>
                    <a:pt x="13098" y="10920"/>
                    <a:pt x="13054" y="10975"/>
                    <a:pt x="13010" y="11030"/>
                  </a:cubicBezTo>
                  <a:cubicBezTo>
                    <a:pt x="12863" y="11265"/>
                    <a:pt x="12701" y="11471"/>
                    <a:pt x="12568" y="11707"/>
                  </a:cubicBezTo>
                  <a:cubicBezTo>
                    <a:pt x="11980" y="12708"/>
                    <a:pt x="11214" y="13532"/>
                    <a:pt x="10376" y="14312"/>
                  </a:cubicBezTo>
                  <a:cubicBezTo>
                    <a:pt x="10125" y="14547"/>
                    <a:pt x="9860" y="14783"/>
                    <a:pt x="9551" y="14930"/>
                  </a:cubicBezTo>
                  <a:cubicBezTo>
                    <a:pt x="9371" y="15014"/>
                    <a:pt x="9196" y="15055"/>
                    <a:pt x="9027" y="15055"/>
                  </a:cubicBezTo>
                  <a:cubicBezTo>
                    <a:pt x="8754" y="15055"/>
                    <a:pt x="8498" y="14947"/>
                    <a:pt x="8271" y="14738"/>
                  </a:cubicBezTo>
                  <a:cubicBezTo>
                    <a:pt x="7830" y="14341"/>
                    <a:pt x="7712" y="13811"/>
                    <a:pt x="7682" y="13267"/>
                  </a:cubicBezTo>
                  <a:cubicBezTo>
                    <a:pt x="7594" y="11854"/>
                    <a:pt x="8006" y="10588"/>
                    <a:pt x="8757" y="9411"/>
                  </a:cubicBezTo>
                  <a:cubicBezTo>
                    <a:pt x="9463" y="8293"/>
                    <a:pt x="10405" y="7410"/>
                    <a:pt x="11465" y="6630"/>
                  </a:cubicBezTo>
                  <a:cubicBezTo>
                    <a:pt x="11538" y="6585"/>
                    <a:pt x="11656" y="6512"/>
                    <a:pt x="11582" y="6394"/>
                  </a:cubicBezTo>
                  <a:cubicBezTo>
                    <a:pt x="11555" y="6351"/>
                    <a:pt x="11524" y="6335"/>
                    <a:pt x="11491" y="6335"/>
                  </a:cubicBezTo>
                  <a:cubicBezTo>
                    <a:pt x="11435" y="6335"/>
                    <a:pt x="11373" y="6381"/>
                    <a:pt x="11317" y="6409"/>
                  </a:cubicBezTo>
                  <a:cubicBezTo>
                    <a:pt x="11288" y="6409"/>
                    <a:pt x="11273" y="6424"/>
                    <a:pt x="11259" y="6438"/>
                  </a:cubicBezTo>
                  <a:cubicBezTo>
                    <a:pt x="10008" y="7189"/>
                    <a:pt x="8698" y="7792"/>
                    <a:pt x="7315" y="8219"/>
                  </a:cubicBezTo>
                  <a:cubicBezTo>
                    <a:pt x="5877" y="8679"/>
                    <a:pt x="4424" y="8985"/>
                    <a:pt x="2917" y="8985"/>
                  </a:cubicBezTo>
                  <a:cubicBezTo>
                    <a:pt x="2882" y="8985"/>
                    <a:pt x="2847" y="8985"/>
                    <a:pt x="2811" y="8984"/>
                  </a:cubicBezTo>
                  <a:cubicBezTo>
                    <a:pt x="2223" y="8984"/>
                    <a:pt x="1649" y="8852"/>
                    <a:pt x="1163" y="8499"/>
                  </a:cubicBezTo>
                  <a:cubicBezTo>
                    <a:pt x="530" y="8057"/>
                    <a:pt x="221" y="7468"/>
                    <a:pt x="368" y="6688"/>
                  </a:cubicBezTo>
                  <a:cubicBezTo>
                    <a:pt x="427" y="6276"/>
                    <a:pt x="589" y="5908"/>
                    <a:pt x="795" y="5555"/>
                  </a:cubicBezTo>
                  <a:cubicBezTo>
                    <a:pt x="1443" y="4496"/>
                    <a:pt x="2252" y="3598"/>
                    <a:pt x="3238" y="2833"/>
                  </a:cubicBezTo>
                  <a:cubicBezTo>
                    <a:pt x="5360" y="1163"/>
                    <a:pt x="7769" y="283"/>
                    <a:pt x="10462" y="283"/>
                  </a:cubicBezTo>
                  <a:cubicBezTo>
                    <a:pt x="10570" y="283"/>
                    <a:pt x="10679" y="284"/>
                    <a:pt x="10788" y="287"/>
                  </a:cubicBezTo>
                  <a:lnTo>
                    <a:pt x="11156" y="287"/>
                  </a:lnTo>
                  <a:cubicBezTo>
                    <a:pt x="11229" y="287"/>
                    <a:pt x="11273" y="257"/>
                    <a:pt x="11288" y="199"/>
                  </a:cubicBezTo>
                  <a:cubicBezTo>
                    <a:pt x="11303" y="110"/>
                    <a:pt x="11244" y="81"/>
                    <a:pt x="11170" y="51"/>
                  </a:cubicBezTo>
                  <a:cubicBezTo>
                    <a:pt x="11141" y="51"/>
                    <a:pt x="11097" y="51"/>
                    <a:pt x="11067" y="37"/>
                  </a:cubicBezTo>
                  <a:cubicBezTo>
                    <a:pt x="10836" y="11"/>
                    <a:pt x="10605" y="0"/>
                    <a:pt x="10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2" name="Google Shape;862;p64">
            <a:extLst>
              <a:ext uri="{FF2B5EF4-FFF2-40B4-BE49-F238E27FC236}">
                <a16:creationId xmlns:a16="http://schemas.microsoft.com/office/drawing/2014/main" id="{A166B21C-285B-6846-C23D-580F3A6F9AD6}"/>
              </a:ext>
            </a:extLst>
          </p:cNvPr>
          <p:cNvSpPr/>
          <p:nvPr/>
        </p:nvSpPr>
        <p:spPr>
          <a:xfrm rot="9626207" flipH="1">
            <a:off x="7407745" y="-349708"/>
            <a:ext cx="2306384" cy="1519752"/>
          </a:xfrm>
          <a:custGeom>
            <a:avLst/>
            <a:gdLst/>
            <a:ahLst/>
            <a:cxnLst/>
            <a:rect l="l" t="t" r="r" b="b"/>
            <a:pathLst>
              <a:path w="25760" h="16975" extrusionOk="0">
                <a:moveTo>
                  <a:pt x="12112" y="4965"/>
                </a:moveTo>
                <a:cubicBezTo>
                  <a:pt x="12303" y="5421"/>
                  <a:pt x="12406" y="5877"/>
                  <a:pt x="12465" y="6348"/>
                </a:cubicBezTo>
                <a:cubicBezTo>
                  <a:pt x="12612" y="7496"/>
                  <a:pt x="12583" y="8629"/>
                  <a:pt x="12377" y="9762"/>
                </a:cubicBezTo>
                <a:cubicBezTo>
                  <a:pt x="12347" y="9880"/>
                  <a:pt x="12362" y="10071"/>
                  <a:pt x="12215" y="10071"/>
                </a:cubicBezTo>
                <a:cubicBezTo>
                  <a:pt x="12053" y="10071"/>
                  <a:pt x="12038" y="9880"/>
                  <a:pt x="12023" y="9762"/>
                </a:cubicBezTo>
                <a:cubicBezTo>
                  <a:pt x="11935" y="9188"/>
                  <a:pt x="11920" y="8585"/>
                  <a:pt x="11920" y="7996"/>
                </a:cubicBezTo>
                <a:cubicBezTo>
                  <a:pt x="11906" y="7025"/>
                  <a:pt x="11979" y="6068"/>
                  <a:pt x="12082" y="5127"/>
                </a:cubicBezTo>
                <a:cubicBezTo>
                  <a:pt x="12097" y="5068"/>
                  <a:pt x="12112" y="5024"/>
                  <a:pt x="12112" y="4965"/>
                </a:cubicBezTo>
                <a:close/>
                <a:moveTo>
                  <a:pt x="17351" y="10086"/>
                </a:moveTo>
                <a:cubicBezTo>
                  <a:pt x="17218" y="10616"/>
                  <a:pt x="17101" y="11146"/>
                  <a:pt x="16777" y="11602"/>
                </a:cubicBezTo>
                <a:cubicBezTo>
                  <a:pt x="16792" y="11043"/>
                  <a:pt x="17071" y="10557"/>
                  <a:pt x="17351" y="10086"/>
                </a:cubicBezTo>
                <a:close/>
                <a:moveTo>
                  <a:pt x="9139" y="7290"/>
                </a:moveTo>
                <a:cubicBezTo>
                  <a:pt x="9654" y="8776"/>
                  <a:pt x="10081" y="10263"/>
                  <a:pt x="10154" y="11881"/>
                </a:cubicBezTo>
                <a:cubicBezTo>
                  <a:pt x="9978" y="11793"/>
                  <a:pt x="9934" y="11661"/>
                  <a:pt x="9890" y="11528"/>
                </a:cubicBezTo>
                <a:cubicBezTo>
                  <a:pt x="9639" y="10954"/>
                  <a:pt x="9507" y="10351"/>
                  <a:pt x="9433" y="9733"/>
                </a:cubicBezTo>
                <a:cubicBezTo>
                  <a:pt x="9316" y="8953"/>
                  <a:pt x="9242" y="8173"/>
                  <a:pt x="9139" y="7393"/>
                </a:cubicBezTo>
                <a:cubicBezTo>
                  <a:pt x="9139" y="7349"/>
                  <a:pt x="9139" y="7319"/>
                  <a:pt x="9139" y="7290"/>
                </a:cubicBezTo>
                <a:close/>
                <a:moveTo>
                  <a:pt x="14246" y="10189"/>
                </a:moveTo>
                <a:lnTo>
                  <a:pt x="14290" y="10204"/>
                </a:lnTo>
                <a:cubicBezTo>
                  <a:pt x="14202" y="10851"/>
                  <a:pt x="14128" y="11499"/>
                  <a:pt x="14040" y="12132"/>
                </a:cubicBezTo>
                <a:cubicBezTo>
                  <a:pt x="14040" y="12161"/>
                  <a:pt x="14025" y="12190"/>
                  <a:pt x="14010" y="12220"/>
                </a:cubicBezTo>
                <a:cubicBezTo>
                  <a:pt x="13983" y="12289"/>
                  <a:pt x="13955" y="12383"/>
                  <a:pt x="13880" y="12383"/>
                </a:cubicBezTo>
                <a:cubicBezTo>
                  <a:pt x="13874" y="12383"/>
                  <a:pt x="13869" y="12383"/>
                  <a:pt x="13863" y="12382"/>
                </a:cubicBezTo>
                <a:cubicBezTo>
                  <a:pt x="13760" y="12367"/>
                  <a:pt x="13760" y="12264"/>
                  <a:pt x="13760" y="12190"/>
                </a:cubicBezTo>
                <a:cubicBezTo>
                  <a:pt x="13760" y="12102"/>
                  <a:pt x="13760" y="12014"/>
                  <a:pt x="13789" y="11926"/>
                </a:cubicBezTo>
                <a:cubicBezTo>
                  <a:pt x="13937" y="11352"/>
                  <a:pt x="14084" y="10763"/>
                  <a:pt x="14246" y="10189"/>
                </a:cubicBezTo>
                <a:close/>
                <a:moveTo>
                  <a:pt x="5710" y="10454"/>
                </a:moveTo>
                <a:lnTo>
                  <a:pt x="5710" y="10454"/>
                </a:lnTo>
                <a:cubicBezTo>
                  <a:pt x="6417" y="11219"/>
                  <a:pt x="7211" y="11911"/>
                  <a:pt x="7682" y="12882"/>
                </a:cubicBezTo>
                <a:cubicBezTo>
                  <a:pt x="7785" y="13103"/>
                  <a:pt x="7873" y="13338"/>
                  <a:pt x="7903" y="13589"/>
                </a:cubicBezTo>
                <a:cubicBezTo>
                  <a:pt x="7918" y="13633"/>
                  <a:pt x="7918" y="13677"/>
                  <a:pt x="7873" y="13706"/>
                </a:cubicBezTo>
                <a:cubicBezTo>
                  <a:pt x="7861" y="13715"/>
                  <a:pt x="7849" y="13718"/>
                  <a:pt x="7838" y="13718"/>
                </a:cubicBezTo>
                <a:cubicBezTo>
                  <a:pt x="7811" y="13718"/>
                  <a:pt x="7787" y="13698"/>
                  <a:pt x="7756" y="13677"/>
                </a:cubicBezTo>
                <a:cubicBezTo>
                  <a:pt x="7623" y="13574"/>
                  <a:pt x="7520" y="13456"/>
                  <a:pt x="7417" y="13338"/>
                </a:cubicBezTo>
                <a:cubicBezTo>
                  <a:pt x="6696" y="12455"/>
                  <a:pt x="6122" y="11514"/>
                  <a:pt x="5710" y="10454"/>
                </a:cubicBezTo>
                <a:close/>
                <a:moveTo>
                  <a:pt x="18484" y="12558"/>
                </a:moveTo>
                <a:lnTo>
                  <a:pt x="18513" y="12573"/>
                </a:lnTo>
                <a:cubicBezTo>
                  <a:pt x="18307" y="12882"/>
                  <a:pt x="18087" y="13191"/>
                  <a:pt x="17881" y="13500"/>
                </a:cubicBezTo>
                <a:cubicBezTo>
                  <a:pt x="17778" y="13647"/>
                  <a:pt x="17645" y="13765"/>
                  <a:pt x="17513" y="13868"/>
                </a:cubicBezTo>
                <a:cubicBezTo>
                  <a:pt x="17471" y="13899"/>
                  <a:pt x="17415" y="13931"/>
                  <a:pt x="17365" y="13931"/>
                </a:cubicBezTo>
                <a:cubicBezTo>
                  <a:pt x="17344" y="13931"/>
                  <a:pt x="17324" y="13925"/>
                  <a:pt x="17307" y="13912"/>
                </a:cubicBezTo>
                <a:cubicBezTo>
                  <a:pt x="17248" y="13839"/>
                  <a:pt x="17307" y="13765"/>
                  <a:pt x="17351" y="13721"/>
                </a:cubicBezTo>
                <a:cubicBezTo>
                  <a:pt x="17572" y="13412"/>
                  <a:pt x="17851" y="13162"/>
                  <a:pt x="18116" y="12912"/>
                </a:cubicBezTo>
                <a:cubicBezTo>
                  <a:pt x="18249" y="12794"/>
                  <a:pt x="18366" y="12676"/>
                  <a:pt x="18484" y="12558"/>
                </a:cubicBezTo>
                <a:close/>
                <a:moveTo>
                  <a:pt x="13958" y="1"/>
                </a:moveTo>
                <a:cubicBezTo>
                  <a:pt x="13766" y="1"/>
                  <a:pt x="13566" y="59"/>
                  <a:pt x="13377" y="182"/>
                </a:cubicBezTo>
                <a:cubicBezTo>
                  <a:pt x="13009" y="417"/>
                  <a:pt x="12774" y="756"/>
                  <a:pt x="12597" y="1153"/>
                </a:cubicBezTo>
                <a:cubicBezTo>
                  <a:pt x="12274" y="1889"/>
                  <a:pt x="12141" y="2698"/>
                  <a:pt x="12009" y="3493"/>
                </a:cubicBezTo>
                <a:cubicBezTo>
                  <a:pt x="11994" y="3552"/>
                  <a:pt x="12009" y="3655"/>
                  <a:pt x="11935" y="3684"/>
                </a:cubicBezTo>
                <a:cubicBezTo>
                  <a:pt x="11925" y="3688"/>
                  <a:pt x="11915" y="3690"/>
                  <a:pt x="11906" y="3690"/>
                </a:cubicBezTo>
                <a:cubicBezTo>
                  <a:pt x="11849" y="3690"/>
                  <a:pt x="11811" y="3619"/>
                  <a:pt x="11773" y="3581"/>
                </a:cubicBezTo>
                <a:cubicBezTo>
                  <a:pt x="11451" y="3307"/>
                  <a:pt x="11092" y="3166"/>
                  <a:pt x="10728" y="3166"/>
                </a:cubicBezTo>
                <a:cubicBezTo>
                  <a:pt x="10410" y="3166"/>
                  <a:pt x="10089" y="3273"/>
                  <a:pt x="9787" y="3493"/>
                </a:cubicBezTo>
                <a:cubicBezTo>
                  <a:pt x="9198" y="3935"/>
                  <a:pt x="8918" y="4567"/>
                  <a:pt x="8801" y="5274"/>
                </a:cubicBezTo>
                <a:cubicBezTo>
                  <a:pt x="8786" y="5347"/>
                  <a:pt x="8801" y="5436"/>
                  <a:pt x="8742" y="5509"/>
                </a:cubicBezTo>
                <a:cubicBezTo>
                  <a:pt x="8447" y="5024"/>
                  <a:pt x="8094" y="4626"/>
                  <a:pt x="7667" y="4302"/>
                </a:cubicBezTo>
                <a:cubicBezTo>
                  <a:pt x="7243" y="3958"/>
                  <a:pt x="6745" y="3784"/>
                  <a:pt x="6258" y="3784"/>
                </a:cubicBezTo>
                <a:cubicBezTo>
                  <a:pt x="5850" y="3784"/>
                  <a:pt x="5449" y="3907"/>
                  <a:pt x="5107" y="4155"/>
                </a:cubicBezTo>
                <a:cubicBezTo>
                  <a:pt x="4444" y="4641"/>
                  <a:pt x="4224" y="5347"/>
                  <a:pt x="4209" y="6127"/>
                </a:cubicBezTo>
                <a:cubicBezTo>
                  <a:pt x="4194" y="7040"/>
                  <a:pt x="4503" y="7893"/>
                  <a:pt x="4754" y="8747"/>
                </a:cubicBezTo>
                <a:cubicBezTo>
                  <a:pt x="4783" y="8894"/>
                  <a:pt x="4827" y="9026"/>
                  <a:pt x="4886" y="9203"/>
                </a:cubicBezTo>
                <a:cubicBezTo>
                  <a:pt x="4651" y="9026"/>
                  <a:pt x="4459" y="8879"/>
                  <a:pt x="4268" y="8747"/>
                </a:cubicBezTo>
                <a:cubicBezTo>
                  <a:pt x="3503" y="8202"/>
                  <a:pt x="2664" y="7776"/>
                  <a:pt x="1737" y="7540"/>
                </a:cubicBezTo>
                <a:cubicBezTo>
                  <a:pt x="1557" y="7498"/>
                  <a:pt x="1378" y="7473"/>
                  <a:pt x="1201" y="7473"/>
                </a:cubicBezTo>
                <a:cubicBezTo>
                  <a:pt x="942" y="7473"/>
                  <a:pt x="686" y="7527"/>
                  <a:pt x="442" y="7658"/>
                </a:cubicBezTo>
                <a:lnTo>
                  <a:pt x="442" y="7673"/>
                </a:lnTo>
                <a:lnTo>
                  <a:pt x="118" y="8040"/>
                </a:lnTo>
                <a:cubicBezTo>
                  <a:pt x="0" y="8335"/>
                  <a:pt x="15" y="8659"/>
                  <a:pt x="88" y="8968"/>
                </a:cubicBezTo>
                <a:cubicBezTo>
                  <a:pt x="177" y="9262"/>
                  <a:pt x="324" y="9527"/>
                  <a:pt x="500" y="9762"/>
                </a:cubicBezTo>
                <a:cubicBezTo>
                  <a:pt x="883" y="10336"/>
                  <a:pt x="1354" y="10837"/>
                  <a:pt x="1854" y="11293"/>
                </a:cubicBezTo>
                <a:cubicBezTo>
                  <a:pt x="2870" y="12190"/>
                  <a:pt x="3944" y="13000"/>
                  <a:pt x="5033" y="13809"/>
                </a:cubicBezTo>
                <a:cubicBezTo>
                  <a:pt x="6063" y="14575"/>
                  <a:pt x="7093" y="15355"/>
                  <a:pt x="8138" y="16120"/>
                </a:cubicBezTo>
                <a:cubicBezTo>
                  <a:pt x="8359" y="16282"/>
                  <a:pt x="8565" y="16444"/>
                  <a:pt x="8771" y="16620"/>
                </a:cubicBezTo>
                <a:cubicBezTo>
                  <a:pt x="8814" y="16654"/>
                  <a:pt x="8856" y="16679"/>
                  <a:pt x="8899" y="16679"/>
                </a:cubicBezTo>
                <a:cubicBezTo>
                  <a:pt x="8930" y="16679"/>
                  <a:pt x="8961" y="16666"/>
                  <a:pt x="8992" y="16635"/>
                </a:cubicBezTo>
                <a:cubicBezTo>
                  <a:pt x="9065" y="16576"/>
                  <a:pt x="9051" y="16488"/>
                  <a:pt x="8992" y="16429"/>
                </a:cubicBezTo>
                <a:cubicBezTo>
                  <a:pt x="8933" y="16355"/>
                  <a:pt x="8859" y="16282"/>
                  <a:pt x="8786" y="16223"/>
                </a:cubicBezTo>
                <a:cubicBezTo>
                  <a:pt x="8271" y="15825"/>
                  <a:pt x="7741" y="15428"/>
                  <a:pt x="7226" y="15045"/>
                </a:cubicBezTo>
                <a:cubicBezTo>
                  <a:pt x="6461" y="14486"/>
                  <a:pt x="5695" y="13927"/>
                  <a:pt x="4945" y="13353"/>
                </a:cubicBezTo>
                <a:cubicBezTo>
                  <a:pt x="4400" y="12941"/>
                  <a:pt x="3856" y="12500"/>
                  <a:pt x="3311" y="12073"/>
                </a:cubicBezTo>
                <a:cubicBezTo>
                  <a:pt x="2502" y="11455"/>
                  <a:pt x="1707" y="10792"/>
                  <a:pt x="1060" y="9998"/>
                </a:cubicBezTo>
                <a:cubicBezTo>
                  <a:pt x="780" y="9659"/>
                  <a:pt x="530" y="9291"/>
                  <a:pt x="397" y="8879"/>
                </a:cubicBezTo>
                <a:cubicBezTo>
                  <a:pt x="191" y="8276"/>
                  <a:pt x="500" y="7820"/>
                  <a:pt x="1148" y="7790"/>
                </a:cubicBezTo>
                <a:cubicBezTo>
                  <a:pt x="1173" y="7789"/>
                  <a:pt x="1199" y="7788"/>
                  <a:pt x="1224" y="7788"/>
                </a:cubicBezTo>
                <a:cubicBezTo>
                  <a:pt x="1491" y="7788"/>
                  <a:pt x="1746" y="7857"/>
                  <a:pt x="2002" y="7937"/>
                </a:cubicBezTo>
                <a:cubicBezTo>
                  <a:pt x="3164" y="8320"/>
                  <a:pt x="4165" y="8968"/>
                  <a:pt x="5048" y="9792"/>
                </a:cubicBezTo>
                <a:cubicBezTo>
                  <a:pt x="5121" y="9865"/>
                  <a:pt x="5151" y="9939"/>
                  <a:pt x="5195" y="10042"/>
                </a:cubicBezTo>
                <a:cubicBezTo>
                  <a:pt x="5622" y="11249"/>
                  <a:pt x="6240" y="12352"/>
                  <a:pt x="7049" y="13368"/>
                </a:cubicBezTo>
                <a:cubicBezTo>
                  <a:pt x="7226" y="13603"/>
                  <a:pt x="7417" y="13839"/>
                  <a:pt x="7682" y="14001"/>
                </a:cubicBezTo>
                <a:cubicBezTo>
                  <a:pt x="7767" y="14043"/>
                  <a:pt x="7845" y="14063"/>
                  <a:pt x="7915" y="14063"/>
                </a:cubicBezTo>
                <a:cubicBezTo>
                  <a:pt x="8087" y="14063"/>
                  <a:pt x="8206" y="13937"/>
                  <a:pt x="8227" y="13706"/>
                </a:cubicBezTo>
                <a:cubicBezTo>
                  <a:pt x="8227" y="13618"/>
                  <a:pt x="8212" y="13530"/>
                  <a:pt x="8197" y="13441"/>
                </a:cubicBezTo>
                <a:cubicBezTo>
                  <a:pt x="8109" y="12985"/>
                  <a:pt x="7903" y="12573"/>
                  <a:pt x="7638" y="12190"/>
                </a:cubicBezTo>
                <a:cubicBezTo>
                  <a:pt x="7093" y="11381"/>
                  <a:pt x="6402" y="10689"/>
                  <a:pt x="5725" y="10012"/>
                </a:cubicBezTo>
                <a:cubicBezTo>
                  <a:pt x="5578" y="9865"/>
                  <a:pt x="5416" y="9733"/>
                  <a:pt x="5342" y="9542"/>
                </a:cubicBezTo>
                <a:cubicBezTo>
                  <a:pt x="5048" y="8717"/>
                  <a:pt x="4798" y="7893"/>
                  <a:pt x="4621" y="7040"/>
                </a:cubicBezTo>
                <a:cubicBezTo>
                  <a:pt x="4503" y="6510"/>
                  <a:pt x="4474" y="5980"/>
                  <a:pt x="4606" y="5450"/>
                </a:cubicBezTo>
                <a:cubicBezTo>
                  <a:pt x="4836" y="4596"/>
                  <a:pt x="5493" y="4096"/>
                  <a:pt x="6238" y="4096"/>
                </a:cubicBezTo>
                <a:cubicBezTo>
                  <a:pt x="6546" y="4096"/>
                  <a:pt x="6868" y="4181"/>
                  <a:pt x="7182" y="4361"/>
                </a:cubicBezTo>
                <a:cubicBezTo>
                  <a:pt x="7888" y="4773"/>
                  <a:pt x="8374" y="5391"/>
                  <a:pt x="8712" y="6113"/>
                </a:cubicBezTo>
                <a:cubicBezTo>
                  <a:pt x="8742" y="6171"/>
                  <a:pt x="8742" y="6245"/>
                  <a:pt x="8756" y="6304"/>
                </a:cubicBezTo>
                <a:cubicBezTo>
                  <a:pt x="8801" y="7378"/>
                  <a:pt x="8948" y="8438"/>
                  <a:pt x="9080" y="9497"/>
                </a:cubicBezTo>
                <a:cubicBezTo>
                  <a:pt x="9183" y="10233"/>
                  <a:pt x="9301" y="10969"/>
                  <a:pt x="9610" y="11661"/>
                </a:cubicBezTo>
                <a:cubicBezTo>
                  <a:pt x="9669" y="11808"/>
                  <a:pt x="9757" y="11955"/>
                  <a:pt x="9875" y="12087"/>
                </a:cubicBezTo>
                <a:cubicBezTo>
                  <a:pt x="9943" y="12167"/>
                  <a:pt x="10037" y="12220"/>
                  <a:pt x="10144" y="12220"/>
                </a:cubicBezTo>
                <a:cubicBezTo>
                  <a:pt x="10176" y="12220"/>
                  <a:pt x="10209" y="12215"/>
                  <a:pt x="10243" y="12205"/>
                </a:cubicBezTo>
                <a:cubicBezTo>
                  <a:pt x="10390" y="12161"/>
                  <a:pt x="10449" y="12043"/>
                  <a:pt x="10464" y="11911"/>
                </a:cubicBezTo>
                <a:cubicBezTo>
                  <a:pt x="10478" y="11808"/>
                  <a:pt x="10478" y="11705"/>
                  <a:pt x="10464" y="11602"/>
                </a:cubicBezTo>
                <a:cubicBezTo>
                  <a:pt x="10302" y="9762"/>
                  <a:pt x="9816" y="8011"/>
                  <a:pt x="9139" y="6304"/>
                </a:cubicBezTo>
                <a:cubicBezTo>
                  <a:pt x="9110" y="6201"/>
                  <a:pt x="9051" y="6113"/>
                  <a:pt x="9065" y="6010"/>
                </a:cubicBezTo>
                <a:cubicBezTo>
                  <a:pt x="9080" y="5318"/>
                  <a:pt x="9183" y="4656"/>
                  <a:pt x="9610" y="4096"/>
                </a:cubicBezTo>
                <a:cubicBezTo>
                  <a:pt x="9896" y="3723"/>
                  <a:pt x="10319" y="3474"/>
                  <a:pt x="10749" y="3474"/>
                </a:cubicBezTo>
                <a:cubicBezTo>
                  <a:pt x="11117" y="3474"/>
                  <a:pt x="11490" y="3656"/>
                  <a:pt x="11788" y="4096"/>
                </a:cubicBezTo>
                <a:cubicBezTo>
                  <a:pt x="11876" y="4214"/>
                  <a:pt x="11891" y="4332"/>
                  <a:pt x="11862" y="4464"/>
                </a:cubicBezTo>
                <a:cubicBezTo>
                  <a:pt x="11817" y="4818"/>
                  <a:pt x="11773" y="5185"/>
                  <a:pt x="11744" y="5539"/>
                </a:cubicBezTo>
                <a:cubicBezTo>
                  <a:pt x="11597" y="6863"/>
                  <a:pt x="11567" y="8202"/>
                  <a:pt x="11685" y="9542"/>
                </a:cubicBezTo>
                <a:cubicBezTo>
                  <a:pt x="11700" y="9777"/>
                  <a:pt x="11744" y="10027"/>
                  <a:pt x="11891" y="10218"/>
                </a:cubicBezTo>
                <a:cubicBezTo>
                  <a:pt x="11985" y="10353"/>
                  <a:pt x="12107" y="10417"/>
                  <a:pt x="12227" y="10417"/>
                </a:cubicBezTo>
                <a:cubicBezTo>
                  <a:pt x="12370" y="10417"/>
                  <a:pt x="12510" y="10327"/>
                  <a:pt x="12597" y="10160"/>
                </a:cubicBezTo>
                <a:cubicBezTo>
                  <a:pt x="12627" y="10101"/>
                  <a:pt x="12656" y="10027"/>
                  <a:pt x="12671" y="9954"/>
                </a:cubicBezTo>
                <a:cubicBezTo>
                  <a:pt x="12995" y="8173"/>
                  <a:pt x="12980" y="6407"/>
                  <a:pt x="12406" y="4685"/>
                </a:cubicBezTo>
                <a:cubicBezTo>
                  <a:pt x="12274" y="4302"/>
                  <a:pt x="12230" y="3964"/>
                  <a:pt x="12303" y="3581"/>
                </a:cubicBezTo>
                <a:cubicBezTo>
                  <a:pt x="12465" y="2742"/>
                  <a:pt x="12583" y="1904"/>
                  <a:pt x="12951" y="1138"/>
                </a:cubicBezTo>
                <a:cubicBezTo>
                  <a:pt x="13098" y="829"/>
                  <a:pt x="13319" y="564"/>
                  <a:pt x="13628" y="403"/>
                </a:cubicBezTo>
                <a:cubicBezTo>
                  <a:pt x="13731" y="344"/>
                  <a:pt x="13837" y="314"/>
                  <a:pt x="13946" y="314"/>
                </a:cubicBezTo>
                <a:cubicBezTo>
                  <a:pt x="14054" y="314"/>
                  <a:pt x="14165" y="344"/>
                  <a:pt x="14275" y="403"/>
                </a:cubicBezTo>
                <a:cubicBezTo>
                  <a:pt x="14614" y="564"/>
                  <a:pt x="14687" y="888"/>
                  <a:pt x="14746" y="1227"/>
                </a:cubicBezTo>
                <a:cubicBezTo>
                  <a:pt x="14849" y="1786"/>
                  <a:pt x="14849" y="2345"/>
                  <a:pt x="14820" y="2904"/>
                </a:cubicBezTo>
                <a:cubicBezTo>
                  <a:pt x="14746" y="4626"/>
                  <a:pt x="14599" y="6333"/>
                  <a:pt x="14466" y="8055"/>
                </a:cubicBezTo>
                <a:cubicBezTo>
                  <a:pt x="14466" y="8158"/>
                  <a:pt x="14437" y="8261"/>
                  <a:pt x="14408" y="8379"/>
                </a:cubicBezTo>
                <a:cubicBezTo>
                  <a:pt x="14128" y="9453"/>
                  <a:pt x="13834" y="10528"/>
                  <a:pt x="13539" y="11602"/>
                </a:cubicBezTo>
                <a:cubicBezTo>
                  <a:pt x="13480" y="11837"/>
                  <a:pt x="13436" y="12073"/>
                  <a:pt x="13466" y="12323"/>
                </a:cubicBezTo>
                <a:cubicBezTo>
                  <a:pt x="13495" y="12514"/>
                  <a:pt x="13583" y="12661"/>
                  <a:pt x="13775" y="12706"/>
                </a:cubicBezTo>
                <a:cubicBezTo>
                  <a:pt x="13803" y="12709"/>
                  <a:pt x="13830" y="12711"/>
                  <a:pt x="13856" y="12711"/>
                </a:cubicBezTo>
                <a:cubicBezTo>
                  <a:pt x="14036" y="12711"/>
                  <a:pt x="14170" y="12624"/>
                  <a:pt x="14260" y="12470"/>
                </a:cubicBezTo>
                <a:cubicBezTo>
                  <a:pt x="14334" y="12338"/>
                  <a:pt x="14363" y="12190"/>
                  <a:pt x="14378" y="12043"/>
                </a:cubicBezTo>
                <a:cubicBezTo>
                  <a:pt x="14496" y="11204"/>
                  <a:pt x="14584" y="10366"/>
                  <a:pt x="14658" y="9527"/>
                </a:cubicBezTo>
                <a:cubicBezTo>
                  <a:pt x="14717" y="9056"/>
                  <a:pt x="14702" y="8570"/>
                  <a:pt x="14820" y="8099"/>
                </a:cubicBezTo>
                <a:cubicBezTo>
                  <a:pt x="15129" y="6893"/>
                  <a:pt x="15452" y="5701"/>
                  <a:pt x="15791" y="4494"/>
                </a:cubicBezTo>
                <a:cubicBezTo>
                  <a:pt x="15923" y="4008"/>
                  <a:pt x="16115" y="3537"/>
                  <a:pt x="16497" y="3169"/>
                </a:cubicBezTo>
                <a:cubicBezTo>
                  <a:pt x="16734" y="2944"/>
                  <a:pt x="17005" y="2805"/>
                  <a:pt x="17311" y="2805"/>
                </a:cubicBezTo>
                <a:cubicBezTo>
                  <a:pt x="17404" y="2805"/>
                  <a:pt x="17501" y="2818"/>
                  <a:pt x="17601" y="2846"/>
                </a:cubicBezTo>
                <a:cubicBezTo>
                  <a:pt x="18028" y="2963"/>
                  <a:pt x="18234" y="3258"/>
                  <a:pt x="18307" y="3684"/>
                </a:cubicBezTo>
                <a:cubicBezTo>
                  <a:pt x="18396" y="4111"/>
                  <a:pt x="18396" y="4538"/>
                  <a:pt x="18381" y="4979"/>
                </a:cubicBezTo>
                <a:cubicBezTo>
                  <a:pt x="18307" y="6274"/>
                  <a:pt x="17984" y="7540"/>
                  <a:pt x="17704" y="8806"/>
                </a:cubicBezTo>
                <a:cubicBezTo>
                  <a:pt x="17689" y="8879"/>
                  <a:pt x="17645" y="8938"/>
                  <a:pt x="17616" y="8997"/>
                </a:cubicBezTo>
                <a:cubicBezTo>
                  <a:pt x="17204" y="9659"/>
                  <a:pt x="16792" y="10307"/>
                  <a:pt x="16541" y="11043"/>
                </a:cubicBezTo>
                <a:cubicBezTo>
                  <a:pt x="16468" y="11249"/>
                  <a:pt x="16424" y="11440"/>
                  <a:pt x="16453" y="11646"/>
                </a:cubicBezTo>
                <a:cubicBezTo>
                  <a:pt x="16468" y="11778"/>
                  <a:pt x="16497" y="11896"/>
                  <a:pt x="16630" y="11955"/>
                </a:cubicBezTo>
                <a:cubicBezTo>
                  <a:pt x="16671" y="11971"/>
                  <a:pt x="16710" y="11979"/>
                  <a:pt x="16746" y="11979"/>
                </a:cubicBezTo>
                <a:cubicBezTo>
                  <a:pt x="16842" y="11979"/>
                  <a:pt x="16923" y="11930"/>
                  <a:pt x="16998" y="11867"/>
                </a:cubicBezTo>
                <a:cubicBezTo>
                  <a:pt x="17145" y="11749"/>
                  <a:pt x="17218" y="11572"/>
                  <a:pt x="17277" y="11396"/>
                </a:cubicBezTo>
                <a:cubicBezTo>
                  <a:pt x="17513" y="10837"/>
                  <a:pt x="17689" y="10263"/>
                  <a:pt x="17822" y="9674"/>
                </a:cubicBezTo>
                <a:cubicBezTo>
                  <a:pt x="17910" y="9262"/>
                  <a:pt x="18043" y="8865"/>
                  <a:pt x="18322" y="8526"/>
                </a:cubicBezTo>
                <a:cubicBezTo>
                  <a:pt x="18455" y="8335"/>
                  <a:pt x="18572" y="8129"/>
                  <a:pt x="18705" y="7937"/>
                </a:cubicBezTo>
                <a:cubicBezTo>
                  <a:pt x="19279" y="7025"/>
                  <a:pt x="19838" y="6113"/>
                  <a:pt x="20574" y="5333"/>
                </a:cubicBezTo>
                <a:cubicBezTo>
                  <a:pt x="20956" y="4935"/>
                  <a:pt x="21354" y="4567"/>
                  <a:pt x="21869" y="4347"/>
                </a:cubicBezTo>
                <a:cubicBezTo>
                  <a:pt x="21967" y="4308"/>
                  <a:pt x="22060" y="4290"/>
                  <a:pt x="22147" y="4290"/>
                </a:cubicBezTo>
                <a:cubicBezTo>
                  <a:pt x="22427" y="4290"/>
                  <a:pt x="22637" y="4481"/>
                  <a:pt x="22693" y="4818"/>
                </a:cubicBezTo>
                <a:cubicBezTo>
                  <a:pt x="22737" y="5053"/>
                  <a:pt x="22737" y="5288"/>
                  <a:pt x="22693" y="5509"/>
                </a:cubicBezTo>
                <a:cubicBezTo>
                  <a:pt x="22590" y="6054"/>
                  <a:pt x="22369" y="6554"/>
                  <a:pt x="22104" y="7025"/>
                </a:cubicBezTo>
                <a:cubicBezTo>
                  <a:pt x="21442" y="8202"/>
                  <a:pt x="20691" y="9335"/>
                  <a:pt x="19970" y="10498"/>
                </a:cubicBezTo>
                <a:cubicBezTo>
                  <a:pt x="19764" y="10837"/>
                  <a:pt x="19558" y="11190"/>
                  <a:pt x="19249" y="11455"/>
                </a:cubicBezTo>
                <a:cubicBezTo>
                  <a:pt x="18631" y="12014"/>
                  <a:pt x="18013" y="12588"/>
                  <a:pt x="17410" y="13162"/>
                </a:cubicBezTo>
                <a:cubicBezTo>
                  <a:pt x="17218" y="13338"/>
                  <a:pt x="17057" y="13544"/>
                  <a:pt x="16968" y="13795"/>
                </a:cubicBezTo>
                <a:cubicBezTo>
                  <a:pt x="16880" y="14045"/>
                  <a:pt x="17027" y="14236"/>
                  <a:pt x="17307" y="14251"/>
                </a:cubicBezTo>
                <a:cubicBezTo>
                  <a:pt x="17319" y="14252"/>
                  <a:pt x="17331" y="14252"/>
                  <a:pt x="17342" y="14252"/>
                </a:cubicBezTo>
                <a:cubicBezTo>
                  <a:pt x="17562" y="14252"/>
                  <a:pt x="17742" y="14124"/>
                  <a:pt x="17895" y="13956"/>
                </a:cubicBezTo>
                <a:cubicBezTo>
                  <a:pt x="18366" y="13471"/>
                  <a:pt x="18661" y="12853"/>
                  <a:pt x="19087" y="12338"/>
                </a:cubicBezTo>
                <a:cubicBezTo>
                  <a:pt x="19338" y="12029"/>
                  <a:pt x="19499" y="11675"/>
                  <a:pt x="19794" y="11411"/>
                </a:cubicBezTo>
                <a:cubicBezTo>
                  <a:pt x="20368" y="10881"/>
                  <a:pt x="20971" y="10380"/>
                  <a:pt x="21574" y="9895"/>
                </a:cubicBezTo>
                <a:cubicBezTo>
                  <a:pt x="22310" y="9321"/>
                  <a:pt x="23046" y="8762"/>
                  <a:pt x="23870" y="8320"/>
                </a:cubicBezTo>
                <a:cubicBezTo>
                  <a:pt x="24106" y="8188"/>
                  <a:pt x="24341" y="8114"/>
                  <a:pt x="24606" y="8099"/>
                </a:cubicBezTo>
                <a:cubicBezTo>
                  <a:pt x="24628" y="8098"/>
                  <a:pt x="24650" y="8098"/>
                  <a:pt x="24671" y="8098"/>
                </a:cubicBezTo>
                <a:cubicBezTo>
                  <a:pt x="25173" y="8098"/>
                  <a:pt x="25425" y="8430"/>
                  <a:pt x="25298" y="8938"/>
                </a:cubicBezTo>
                <a:cubicBezTo>
                  <a:pt x="25224" y="9232"/>
                  <a:pt x="25077" y="9497"/>
                  <a:pt x="24886" y="9733"/>
                </a:cubicBezTo>
                <a:cubicBezTo>
                  <a:pt x="24503" y="10233"/>
                  <a:pt x="24047" y="10675"/>
                  <a:pt x="23576" y="11101"/>
                </a:cubicBezTo>
                <a:cubicBezTo>
                  <a:pt x="21825" y="12676"/>
                  <a:pt x="20000" y="14162"/>
                  <a:pt x="18175" y="15649"/>
                </a:cubicBezTo>
                <a:cubicBezTo>
                  <a:pt x="17763" y="15987"/>
                  <a:pt x="17351" y="16326"/>
                  <a:pt x="16939" y="16664"/>
                </a:cubicBezTo>
                <a:cubicBezTo>
                  <a:pt x="16850" y="16723"/>
                  <a:pt x="16762" y="16811"/>
                  <a:pt x="16850" y="16929"/>
                </a:cubicBezTo>
                <a:cubicBezTo>
                  <a:pt x="16883" y="16962"/>
                  <a:pt x="16917" y="16974"/>
                  <a:pt x="16952" y="16974"/>
                </a:cubicBezTo>
                <a:cubicBezTo>
                  <a:pt x="17013" y="16974"/>
                  <a:pt x="17074" y="16937"/>
                  <a:pt x="17130" y="16900"/>
                </a:cubicBezTo>
                <a:cubicBezTo>
                  <a:pt x="17160" y="16885"/>
                  <a:pt x="17174" y="16870"/>
                  <a:pt x="17204" y="16841"/>
                </a:cubicBezTo>
                <a:cubicBezTo>
                  <a:pt x="19338" y="15104"/>
                  <a:pt x="21486" y="13383"/>
                  <a:pt x="23546" y="11543"/>
                </a:cubicBezTo>
                <a:cubicBezTo>
                  <a:pt x="24076" y="11072"/>
                  <a:pt x="24606" y="10601"/>
                  <a:pt x="25062" y="10042"/>
                </a:cubicBezTo>
                <a:cubicBezTo>
                  <a:pt x="25298" y="9733"/>
                  <a:pt x="25504" y="9380"/>
                  <a:pt x="25592" y="8997"/>
                </a:cubicBezTo>
                <a:cubicBezTo>
                  <a:pt x="25759" y="8286"/>
                  <a:pt x="25358" y="7786"/>
                  <a:pt x="24664" y="7786"/>
                </a:cubicBezTo>
                <a:cubicBezTo>
                  <a:pt x="24626" y="7786"/>
                  <a:pt x="24587" y="7787"/>
                  <a:pt x="24547" y="7790"/>
                </a:cubicBezTo>
                <a:cubicBezTo>
                  <a:pt x="24253" y="7805"/>
                  <a:pt x="23988" y="7908"/>
                  <a:pt x="23738" y="8040"/>
                </a:cubicBezTo>
                <a:cubicBezTo>
                  <a:pt x="22987" y="8438"/>
                  <a:pt x="22310" y="8938"/>
                  <a:pt x="21633" y="9453"/>
                </a:cubicBezTo>
                <a:cubicBezTo>
                  <a:pt x="21236" y="9762"/>
                  <a:pt x="20839" y="10086"/>
                  <a:pt x="20441" y="10410"/>
                </a:cubicBezTo>
                <a:cubicBezTo>
                  <a:pt x="20824" y="9718"/>
                  <a:pt x="21251" y="9041"/>
                  <a:pt x="21663" y="8379"/>
                </a:cubicBezTo>
                <a:cubicBezTo>
                  <a:pt x="22148" y="7614"/>
                  <a:pt x="22619" y="6863"/>
                  <a:pt x="22884" y="5995"/>
                </a:cubicBezTo>
                <a:cubicBezTo>
                  <a:pt x="23061" y="5436"/>
                  <a:pt x="23134" y="4862"/>
                  <a:pt x="22840" y="4302"/>
                </a:cubicBezTo>
                <a:lnTo>
                  <a:pt x="22531" y="4052"/>
                </a:lnTo>
                <a:cubicBezTo>
                  <a:pt x="22404" y="4001"/>
                  <a:pt x="22278" y="3979"/>
                  <a:pt x="22155" y="3979"/>
                </a:cubicBezTo>
                <a:cubicBezTo>
                  <a:pt x="21922" y="3979"/>
                  <a:pt x="21698" y="4060"/>
                  <a:pt x="21486" y="4185"/>
                </a:cubicBezTo>
                <a:cubicBezTo>
                  <a:pt x="21354" y="4258"/>
                  <a:pt x="21236" y="4347"/>
                  <a:pt x="21118" y="4435"/>
                </a:cubicBezTo>
                <a:cubicBezTo>
                  <a:pt x="20221" y="5082"/>
                  <a:pt x="19602" y="5965"/>
                  <a:pt x="18999" y="6878"/>
                </a:cubicBezTo>
                <a:cubicBezTo>
                  <a:pt x="18734" y="7275"/>
                  <a:pt x="18484" y="7673"/>
                  <a:pt x="18219" y="8085"/>
                </a:cubicBezTo>
                <a:cubicBezTo>
                  <a:pt x="18190" y="7996"/>
                  <a:pt x="18219" y="7937"/>
                  <a:pt x="18234" y="7879"/>
                </a:cubicBezTo>
                <a:cubicBezTo>
                  <a:pt x="18440" y="6878"/>
                  <a:pt x="18675" y="5892"/>
                  <a:pt x="18690" y="4862"/>
                </a:cubicBezTo>
                <a:cubicBezTo>
                  <a:pt x="18705" y="4332"/>
                  <a:pt x="18705" y="3817"/>
                  <a:pt x="18528" y="3316"/>
                </a:cubicBezTo>
                <a:cubicBezTo>
                  <a:pt x="18340" y="2813"/>
                  <a:pt x="17861" y="2493"/>
                  <a:pt x="17340" y="2493"/>
                </a:cubicBezTo>
                <a:cubicBezTo>
                  <a:pt x="17251" y="2493"/>
                  <a:pt x="17161" y="2502"/>
                  <a:pt x="17071" y="2522"/>
                </a:cubicBezTo>
                <a:cubicBezTo>
                  <a:pt x="16453" y="2654"/>
                  <a:pt x="16071" y="3066"/>
                  <a:pt x="15791" y="3596"/>
                </a:cubicBezTo>
                <a:cubicBezTo>
                  <a:pt x="15452" y="4288"/>
                  <a:pt x="15320" y="5053"/>
                  <a:pt x="15114" y="5789"/>
                </a:cubicBezTo>
                <a:cubicBezTo>
                  <a:pt x="15055" y="6010"/>
                  <a:pt x="14996" y="6245"/>
                  <a:pt x="14937" y="6466"/>
                </a:cubicBezTo>
                <a:cubicBezTo>
                  <a:pt x="14937" y="5936"/>
                  <a:pt x="14981" y="5391"/>
                  <a:pt x="15011" y="4862"/>
                </a:cubicBezTo>
                <a:cubicBezTo>
                  <a:pt x="15099" y="3729"/>
                  <a:pt x="15202" y="2595"/>
                  <a:pt x="15099" y="1462"/>
                </a:cubicBezTo>
                <a:cubicBezTo>
                  <a:pt x="15070" y="1153"/>
                  <a:pt x="15011" y="859"/>
                  <a:pt x="14864" y="594"/>
                </a:cubicBezTo>
                <a:cubicBezTo>
                  <a:pt x="14662" y="209"/>
                  <a:pt x="14322" y="1"/>
                  <a:pt x="139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3" name="Google Shape;863;p64">
            <a:extLst>
              <a:ext uri="{FF2B5EF4-FFF2-40B4-BE49-F238E27FC236}">
                <a16:creationId xmlns:a16="http://schemas.microsoft.com/office/drawing/2014/main" id="{C8E98978-9CEA-C121-DBD9-8FFFC469F220}"/>
              </a:ext>
            </a:extLst>
          </p:cNvPr>
          <p:cNvGrpSpPr/>
          <p:nvPr/>
        </p:nvGrpSpPr>
        <p:grpSpPr>
          <a:xfrm>
            <a:off x="6004135" y="1075311"/>
            <a:ext cx="4224226" cy="4871190"/>
            <a:chOff x="6004135" y="1075311"/>
            <a:chExt cx="4224226" cy="4871190"/>
          </a:xfrm>
        </p:grpSpPr>
        <p:pic>
          <p:nvPicPr>
            <p:cNvPr id="864" name="Google Shape;864;p64">
              <a:extLst>
                <a:ext uri="{FF2B5EF4-FFF2-40B4-BE49-F238E27FC236}">
                  <a16:creationId xmlns:a16="http://schemas.microsoft.com/office/drawing/2014/main" id="{D7E5BFA8-7BBF-703B-4338-C09EB3E7A4DF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653696">
              <a:off x="7872913" y="1357575"/>
              <a:ext cx="1743974" cy="2136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5" name="Google Shape;865;p64">
              <a:extLst>
                <a:ext uri="{FF2B5EF4-FFF2-40B4-BE49-F238E27FC236}">
                  <a16:creationId xmlns:a16="http://schemas.microsoft.com/office/drawing/2014/main" id="{2503370A-7191-9432-06CC-E975AE7E3C16}"/>
                </a:ext>
              </a:extLst>
            </p:cNvPr>
            <p:cNvSpPr/>
            <p:nvPr/>
          </p:nvSpPr>
          <p:spPr>
            <a:xfrm rot="2700000">
              <a:off x="7417929" y="1695580"/>
              <a:ext cx="2038594" cy="2415794"/>
            </a:xfrm>
            <a:custGeom>
              <a:avLst/>
              <a:gdLst/>
              <a:ahLst/>
              <a:cxnLst/>
              <a:rect l="l" t="t" r="r" b="b"/>
              <a:pathLst>
                <a:path w="53143" h="62976" extrusionOk="0">
                  <a:moveTo>
                    <a:pt x="27563" y="0"/>
                  </a:moveTo>
                  <a:cubicBezTo>
                    <a:pt x="24886" y="0"/>
                    <a:pt x="22247" y="1274"/>
                    <a:pt x="20884" y="3813"/>
                  </a:cubicBezTo>
                  <a:cubicBezTo>
                    <a:pt x="20162" y="5152"/>
                    <a:pt x="19912" y="6580"/>
                    <a:pt x="20045" y="8096"/>
                  </a:cubicBezTo>
                  <a:cubicBezTo>
                    <a:pt x="20236" y="10347"/>
                    <a:pt x="21163" y="12319"/>
                    <a:pt x="22429" y="14144"/>
                  </a:cubicBezTo>
                  <a:cubicBezTo>
                    <a:pt x="23120" y="15160"/>
                    <a:pt x="23915" y="16087"/>
                    <a:pt x="24769" y="16955"/>
                  </a:cubicBezTo>
                  <a:cubicBezTo>
                    <a:pt x="24842" y="17029"/>
                    <a:pt x="24931" y="17073"/>
                    <a:pt x="25004" y="17117"/>
                  </a:cubicBezTo>
                  <a:lnTo>
                    <a:pt x="24931" y="17191"/>
                  </a:lnTo>
                  <a:lnTo>
                    <a:pt x="24636" y="16955"/>
                  </a:lnTo>
                  <a:cubicBezTo>
                    <a:pt x="22311" y="15101"/>
                    <a:pt x="19942" y="13276"/>
                    <a:pt x="17455" y="11628"/>
                  </a:cubicBezTo>
                  <a:cubicBezTo>
                    <a:pt x="16321" y="10862"/>
                    <a:pt x="15159" y="10141"/>
                    <a:pt x="13849" y="9685"/>
                  </a:cubicBezTo>
                  <a:cubicBezTo>
                    <a:pt x="13067" y="9418"/>
                    <a:pt x="12264" y="9244"/>
                    <a:pt x="11451" y="9244"/>
                  </a:cubicBezTo>
                  <a:cubicBezTo>
                    <a:pt x="11055" y="9244"/>
                    <a:pt x="10658" y="9285"/>
                    <a:pt x="10258" y="9376"/>
                  </a:cubicBezTo>
                  <a:cubicBezTo>
                    <a:pt x="8478" y="9788"/>
                    <a:pt x="7433" y="10936"/>
                    <a:pt x="7006" y="12687"/>
                  </a:cubicBezTo>
                  <a:cubicBezTo>
                    <a:pt x="6682" y="14041"/>
                    <a:pt x="6859" y="15380"/>
                    <a:pt x="7241" y="16690"/>
                  </a:cubicBezTo>
                  <a:cubicBezTo>
                    <a:pt x="7815" y="18647"/>
                    <a:pt x="8816" y="20369"/>
                    <a:pt x="10067" y="21959"/>
                  </a:cubicBezTo>
                  <a:cubicBezTo>
                    <a:pt x="12245" y="24784"/>
                    <a:pt x="14658" y="27389"/>
                    <a:pt x="17175" y="29920"/>
                  </a:cubicBezTo>
                  <a:cubicBezTo>
                    <a:pt x="19427" y="32201"/>
                    <a:pt x="21767" y="34394"/>
                    <a:pt x="24180" y="36499"/>
                  </a:cubicBezTo>
                  <a:cubicBezTo>
                    <a:pt x="24239" y="36543"/>
                    <a:pt x="24283" y="36587"/>
                    <a:pt x="24312" y="36675"/>
                  </a:cubicBezTo>
                  <a:cubicBezTo>
                    <a:pt x="24254" y="36660"/>
                    <a:pt x="24180" y="36631"/>
                    <a:pt x="24106" y="36602"/>
                  </a:cubicBezTo>
                  <a:cubicBezTo>
                    <a:pt x="21457" y="35498"/>
                    <a:pt x="18809" y="34379"/>
                    <a:pt x="16145" y="33305"/>
                  </a:cubicBezTo>
                  <a:cubicBezTo>
                    <a:pt x="14320" y="32584"/>
                    <a:pt x="12436" y="32054"/>
                    <a:pt x="10494" y="31760"/>
                  </a:cubicBezTo>
                  <a:cubicBezTo>
                    <a:pt x="9622" y="31625"/>
                    <a:pt x="8751" y="31535"/>
                    <a:pt x="7883" y="31535"/>
                  </a:cubicBezTo>
                  <a:cubicBezTo>
                    <a:pt x="6948" y="31535"/>
                    <a:pt x="6016" y="31640"/>
                    <a:pt x="5093" y="31907"/>
                  </a:cubicBezTo>
                  <a:cubicBezTo>
                    <a:pt x="2900" y="32540"/>
                    <a:pt x="1296" y="33879"/>
                    <a:pt x="501" y="36042"/>
                  </a:cubicBezTo>
                  <a:cubicBezTo>
                    <a:pt x="1" y="37426"/>
                    <a:pt x="74" y="38824"/>
                    <a:pt x="457" y="40222"/>
                  </a:cubicBezTo>
                  <a:cubicBezTo>
                    <a:pt x="943" y="42032"/>
                    <a:pt x="1826" y="43621"/>
                    <a:pt x="2885" y="45137"/>
                  </a:cubicBezTo>
                  <a:cubicBezTo>
                    <a:pt x="4607" y="47624"/>
                    <a:pt x="6712" y="49758"/>
                    <a:pt x="8993" y="51715"/>
                  </a:cubicBezTo>
                  <a:cubicBezTo>
                    <a:pt x="14658" y="56587"/>
                    <a:pt x="21090" y="60118"/>
                    <a:pt x="28198" y="62400"/>
                  </a:cubicBezTo>
                  <a:cubicBezTo>
                    <a:pt x="29321" y="62762"/>
                    <a:pt x="30473" y="62975"/>
                    <a:pt x="31647" y="62975"/>
                  </a:cubicBezTo>
                  <a:cubicBezTo>
                    <a:pt x="31904" y="62975"/>
                    <a:pt x="32162" y="62965"/>
                    <a:pt x="32421" y="62944"/>
                  </a:cubicBezTo>
                  <a:cubicBezTo>
                    <a:pt x="35644" y="62679"/>
                    <a:pt x="38146" y="61266"/>
                    <a:pt x="39470" y="58220"/>
                  </a:cubicBezTo>
                  <a:cubicBezTo>
                    <a:pt x="40604" y="55601"/>
                    <a:pt x="40147" y="53099"/>
                    <a:pt x="38514" y="50788"/>
                  </a:cubicBezTo>
                  <a:cubicBezTo>
                    <a:pt x="37807" y="49788"/>
                    <a:pt x="36910" y="48993"/>
                    <a:pt x="35894" y="48316"/>
                  </a:cubicBezTo>
                  <a:cubicBezTo>
                    <a:pt x="35835" y="48272"/>
                    <a:pt x="35762" y="48213"/>
                    <a:pt x="35644" y="48139"/>
                  </a:cubicBezTo>
                  <a:lnTo>
                    <a:pt x="35644" y="48139"/>
                  </a:lnTo>
                  <a:cubicBezTo>
                    <a:pt x="36159" y="48213"/>
                    <a:pt x="36601" y="48286"/>
                    <a:pt x="37057" y="48331"/>
                  </a:cubicBezTo>
                  <a:cubicBezTo>
                    <a:pt x="37372" y="48358"/>
                    <a:pt x="37687" y="48374"/>
                    <a:pt x="38001" y="48374"/>
                  </a:cubicBezTo>
                  <a:cubicBezTo>
                    <a:pt x="38874" y="48374"/>
                    <a:pt x="39737" y="48250"/>
                    <a:pt x="40559" y="47904"/>
                  </a:cubicBezTo>
                  <a:cubicBezTo>
                    <a:pt x="42193" y="47212"/>
                    <a:pt x="43135" y="45917"/>
                    <a:pt x="43562" y="44239"/>
                  </a:cubicBezTo>
                  <a:cubicBezTo>
                    <a:pt x="44077" y="42223"/>
                    <a:pt x="43797" y="40281"/>
                    <a:pt x="42929" y="38426"/>
                  </a:cubicBezTo>
                  <a:cubicBezTo>
                    <a:pt x="42046" y="36484"/>
                    <a:pt x="40795" y="34806"/>
                    <a:pt x="39176" y="33423"/>
                  </a:cubicBezTo>
                  <a:cubicBezTo>
                    <a:pt x="39147" y="33408"/>
                    <a:pt x="39147" y="33393"/>
                    <a:pt x="39088" y="33320"/>
                  </a:cubicBezTo>
                  <a:lnTo>
                    <a:pt x="39088" y="33320"/>
                  </a:lnTo>
                  <a:cubicBezTo>
                    <a:pt x="39206" y="33364"/>
                    <a:pt x="39279" y="33379"/>
                    <a:pt x="39353" y="33408"/>
                  </a:cubicBezTo>
                  <a:cubicBezTo>
                    <a:pt x="39980" y="33630"/>
                    <a:pt x="40618" y="33779"/>
                    <a:pt x="41284" y="33779"/>
                  </a:cubicBezTo>
                  <a:cubicBezTo>
                    <a:pt x="41414" y="33779"/>
                    <a:pt x="41545" y="33773"/>
                    <a:pt x="41678" y="33761"/>
                  </a:cubicBezTo>
                  <a:cubicBezTo>
                    <a:pt x="42767" y="33644"/>
                    <a:pt x="43562" y="33099"/>
                    <a:pt x="44136" y="32201"/>
                  </a:cubicBezTo>
                  <a:cubicBezTo>
                    <a:pt x="44503" y="31642"/>
                    <a:pt x="44724" y="31024"/>
                    <a:pt x="44857" y="30332"/>
                  </a:cubicBezTo>
                  <a:cubicBezTo>
                    <a:pt x="44945" y="30391"/>
                    <a:pt x="45004" y="30435"/>
                    <a:pt x="45063" y="30479"/>
                  </a:cubicBezTo>
                  <a:cubicBezTo>
                    <a:pt x="45857" y="31083"/>
                    <a:pt x="46711" y="31539"/>
                    <a:pt x="47712" y="31672"/>
                  </a:cubicBezTo>
                  <a:cubicBezTo>
                    <a:pt x="47947" y="31706"/>
                    <a:pt x="48176" y="31723"/>
                    <a:pt x="48399" y="31723"/>
                  </a:cubicBezTo>
                  <a:cubicBezTo>
                    <a:pt x="49615" y="31723"/>
                    <a:pt x="50655" y="31221"/>
                    <a:pt x="51538" y="30288"/>
                  </a:cubicBezTo>
                  <a:cubicBezTo>
                    <a:pt x="52362" y="29390"/>
                    <a:pt x="52804" y="28316"/>
                    <a:pt x="53010" y="27139"/>
                  </a:cubicBezTo>
                  <a:cubicBezTo>
                    <a:pt x="53068" y="26815"/>
                    <a:pt x="53098" y="26491"/>
                    <a:pt x="53142" y="26168"/>
                  </a:cubicBezTo>
                  <a:lnTo>
                    <a:pt x="53142" y="25461"/>
                  </a:lnTo>
                  <a:cubicBezTo>
                    <a:pt x="53083" y="25064"/>
                    <a:pt x="53054" y="24666"/>
                    <a:pt x="52980" y="24284"/>
                  </a:cubicBezTo>
                  <a:cubicBezTo>
                    <a:pt x="52730" y="22842"/>
                    <a:pt x="52112" y="21561"/>
                    <a:pt x="51347" y="20340"/>
                  </a:cubicBezTo>
                  <a:cubicBezTo>
                    <a:pt x="50007" y="18221"/>
                    <a:pt x="48418" y="16263"/>
                    <a:pt x="46755" y="14394"/>
                  </a:cubicBezTo>
                  <a:cubicBezTo>
                    <a:pt x="42826" y="9965"/>
                    <a:pt x="38470" y="5977"/>
                    <a:pt x="33819" y="2297"/>
                  </a:cubicBezTo>
                  <a:cubicBezTo>
                    <a:pt x="32392" y="1164"/>
                    <a:pt x="30788" y="414"/>
                    <a:pt x="28978" y="119"/>
                  </a:cubicBezTo>
                  <a:cubicBezTo>
                    <a:pt x="28509" y="40"/>
                    <a:pt x="28035" y="0"/>
                    <a:pt x="27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66" name="Google Shape;866;p64">
              <a:extLst>
                <a:ext uri="{FF2B5EF4-FFF2-40B4-BE49-F238E27FC236}">
                  <a16:creationId xmlns:a16="http://schemas.microsoft.com/office/drawing/2014/main" id="{B1D3E297-2EE6-A4D0-26C2-CA537763FF89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7561712" y="3279851"/>
              <a:ext cx="2859450" cy="2473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7" name="Google Shape;867;p64">
              <a:extLst>
                <a:ext uri="{FF2B5EF4-FFF2-40B4-BE49-F238E27FC236}">
                  <a16:creationId xmlns:a16="http://schemas.microsoft.com/office/drawing/2014/main" id="{3E1D9C59-9F69-F0EC-EC90-EA0D8397F311}"/>
                </a:ext>
              </a:extLst>
            </p:cNvPr>
            <p:cNvSpPr/>
            <p:nvPr/>
          </p:nvSpPr>
          <p:spPr>
            <a:xfrm rot="5400000">
              <a:off x="6317002" y="3287606"/>
              <a:ext cx="2196157" cy="2821890"/>
            </a:xfrm>
            <a:custGeom>
              <a:avLst/>
              <a:gdLst/>
              <a:ahLst/>
              <a:cxnLst/>
              <a:rect l="l" t="t" r="r" b="b"/>
              <a:pathLst>
                <a:path w="33890" h="43546" extrusionOk="0">
                  <a:moveTo>
                    <a:pt x="19983" y="14145"/>
                  </a:moveTo>
                  <a:cubicBezTo>
                    <a:pt x="20306" y="14145"/>
                    <a:pt x="20596" y="14278"/>
                    <a:pt x="20836" y="14518"/>
                  </a:cubicBezTo>
                  <a:cubicBezTo>
                    <a:pt x="20998" y="14695"/>
                    <a:pt x="20983" y="14813"/>
                    <a:pt x="20807" y="14960"/>
                  </a:cubicBezTo>
                  <a:cubicBezTo>
                    <a:pt x="20630" y="15107"/>
                    <a:pt x="20424" y="15195"/>
                    <a:pt x="20218" y="15284"/>
                  </a:cubicBezTo>
                  <a:cubicBezTo>
                    <a:pt x="19597" y="15548"/>
                    <a:pt x="18953" y="15717"/>
                    <a:pt x="18231" y="15717"/>
                  </a:cubicBezTo>
                  <a:cubicBezTo>
                    <a:pt x="18149" y="15717"/>
                    <a:pt x="18066" y="15715"/>
                    <a:pt x="17981" y="15710"/>
                  </a:cubicBezTo>
                  <a:lnTo>
                    <a:pt x="17466" y="15710"/>
                  </a:lnTo>
                  <a:cubicBezTo>
                    <a:pt x="17422" y="15710"/>
                    <a:pt x="17363" y="15710"/>
                    <a:pt x="17348" y="15666"/>
                  </a:cubicBezTo>
                  <a:cubicBezTo>
                    <a:pt x="17348" y="15637"/>
                    <a:pt x="17378" y="15593"/>
                    <a:pt x="17393" y="15563"/>
                  </a:cubicBezTo>
                  <a:cubicBezTo>
                    <a:pt x="18084" y="14916"/>
                    <a:pt x="18805" y="14327"/>
                    <a:pt x="19762" y="14165"/>
                  </a:cubicBezTo>
                  <a:cubicBezTo>
                    <a:pt x="19837" y="14152"/>
                    <a:pt x="19911" y="14145"/>
                    <a:pt x="19983" y="14145"/>
                  </a:cubicBezTo>
                  <a:close/>
                  <a:moveTo>
                    <a:pt x="22516" y="25602"/>
                  </a:moveTo>
                  <a:cubicBezTo>
                    <a:pt x="22603" y="25602"/>
                    <a:pt x="22691" y="25606"/>
                    <a:pt x="22779" y="25615"/>
                  </a:cubicBezTo>
                  <a:cubicBezTo>
                    <a:pt x="22955" y="25629"/>
                    <a:pt x="23073" y="25732"/>
                    <a:pt x="23176" y="25865"/>
                  </a:cubicBezTo>
                  <a:cubicBezTo>
                    <a:pt x="23279" y="25983"/>
                    <a:pt x="23250" y="26071"/>
                    <a:pt x="23103" y="26130"/>
                  </a:cubicBezTo>
                  <a:cubicBezTo>
                    <a:pt x="23019" y="26158"/>
                    <a:pt x="22935" y="26168"/>
                    <a:pt x="22854" y="26168"/>
                  </a:cubicBezTo>
                  <a:cubicBezTo>
                    <a:pt x="22808" y="26168"/>
                    <a:pt x="22763" y="26165"/>
                    <a:pt x="22720" y="26159"/>
                  </a:cubicBezTo>
                  <a:cubicBezTo>
                    <a:pt x="22293" y="26056"/>
                    <a:pt x="21881" y="25938"/>
                    <a:pt x="21484" y="25762"/>
                  </a:cubicBezTo>
                  <a:cubicBezTo>
                    <a:pt x="21825" y="25668"/>
                    <a:pt x="22167" y="25602"/>
                    <a:pt x="22516" y="25602"/>
                  </a:cubicBezTo>
                  <a:close/>
                  <a:moveTo>
                    <a:pt x="124" y="1"/>
                  </a:moveTo>
                  <a:cubicBezTo>
                    <a:pt x="29" y="1"/>
                    <a:pt x="0" y="62"/>
                    <a:pt x="12" y="185"/>
                  </a:cubicBezTo>
                  <a:cubicBezTo>
                    <a:pt x="27" y="302"/>
                    <a:pt x="12" y="420"/>
                    <a:pt x="12" y="538"/>
                  </a:cubicBezTo>
                  <a:cubicBezTo>
                    <a:pt x="27" y="597"/>
                    <a:pt x="42" y="656"/>
                    <a:pt x="57" y="714"/>
                  </a:cubicBezTo>
                  <a:cubicBezTo>
                    <a:pt x="145" y="1774"/>
                    <a:pt x="336" y="2804"/>
                    <a:pt x="645" y="3820"/>
                  </a:cubicBezTo>
                  <a:cubicBezTo>
                    <a:pt x="1514" y="6675"/>
                    <a:pt x="3073" y="9088"/>
                    <a:pt x="5237" y="11104"/>
                  </a:cubicBezTo>
                  <a:cubicBezTo>
                    <a:pt x="7430" y="13135"/>
                    <a:pt x="9976" y="14504"/>
                    <a:pt x="12860" y="15269"/>
                  </a:cubicBezTo>
                  <a:cubicBezTo>
                    <a:pt x="14067" y="15593"/>
                    <a:pt x="15318" y="15740"/>
                    <a:pt x="16569" y="15887"/>
                  </a:cubicBezTo>
                  <a:cubicBezTo>
                    <a:pt x="16716" y="15902"/>
                    <a:pt x="16760" y="15931"/>
                    <a:pt x="16672" y="16078"/>
                  </a:cubicBezTo>
                  <a:cubicBezTo>
                    <a:pt x="15980" y="17138"/>
                    <a:pt x="15700" y="18301"/>
                    <a:pt x="15789" y="19566"/>
                  </a:cubicBezTo>
                  <a:cubicBezTo>
                    <a:pt x="15906" y="21317"/>
                    <a:pt x="16657" y="22760"/>
                    <a:pt x="17937" y="23937"/>
                  </a:cubicBezTo>
                  <a:cubicBezTo>
                    <a:pt x="18688" y="24643"/>
                    <a:pt x="19556" y="25203"/>
                    <a:pt x="20483" y="25644"/>
                  </a:cubicBezTo>
                  <a:cubicBezTo>
                    <a:pt x="20542" y="25674"/>
                    <a:pt x="20616" y="25674"/>
                    <a:pt x="20630" y="25777"/>
                  </a:cubicBezTo>
                  <a:cubicBezTo>
                    <a:pt x="20571" y="25821"/>
                    <a:pt x="20498" y="25850"/>
                    <a:pt x="20424" y="25894"/>
                  </a:cubicBezTo>
                  <a:cubicBezTo>
                    <a:pt x="18997" y="26748"/>
                    <a:pt x="17819" y="27866"/>
                    <a:pt x="17025" y="29323"/>
                  </a:cubicBezTo>
                  <a:cubicBezTo>
                    <a:pt x="16024" y="31148"/>
                    <a:pt x="15877" y="33091"/>
                    <a:pt x="16348" y="35077"/>
                  </a:cubicBezTo>
                  <a:cubicBezTo>
                    <a:pt x="17113" y="38330"/>
                    <a:pt x="19085" y="40655"/>
                    <a:pt x="21955" y="42230"/>
                  </a:cubicBezTo>
                  <a:cubicBezTo>
                    <a:pt x="23574" y="43118"/>
                    <a:pt x="25275" y="43546"/>
                    <a:pt x="27041" y="43546"/>
                  </a:cubicBezTo>
                  <a:cubicBezTo>
                    <a:pt x="27763" y="43546"/>
                    <a:pt x="28496" y="43474"/>
                    <a:pt x="29239" y="43333"/>
                  </a:cubicBezTo>
                  <a:cubicBezTo>
                    <a:pt x="30799" y="43024"/>
                    <a:pt x="32242" y="42406"/>
                    <a:pt x="33551" y="41464"/>
                  </a:cubicBezTo>
                  <a:cubicBezTo>
                    <a:pt x="33654" y="41376"/>
                    <a:pt x="33890" y="41288"/>
                    <a:pt x="33772" y="41126"/>
                  </a:cubicBezTo>
                  <a:cubicBezTo>
                    <a:pt x="33740" y="41082"/>
                    <a:pt x="33708" y="41065"/>
                    <a:pt x="33674" y="41065"/>
                  </a:cubicBezTo>
                  <a:cubicBezTo>
                    <a:pt x="33584" y="41065"/>
                    <a:pt x="33490" y="41190"/>
                    <a:pt x="33404" y="41244"/>
                  </a:cubicBezTo>
                  <a:cubicBezTo>
                    <a:pt x="31520" y="42574"/>
                    <a:pt x="29466" y="43293"/>
                    <a:pt x="27257" y="43293"/>
                  </a:cubicBezTo>
                  <a:cubicBezTo>
                    <a:pt x="26706" y="43293"/>
                    <a:pt x="26145" y="43248"/>
                    <a:pt x="25575" y="43157"/>
                  </a:cubicBezTo>
                  <a:cubicBezTo>
                    <a:pt x="21705" y="42539"/>
                    <a:pt x="18894" y="40405"/>
                    <a:pt x="17216" y="36858"/>
                  </a:cubicBezTo>
                  <a:cubicBezTo>
                    <a:pt x="16480" y="35313"/>
                    <a:pt x="16201" y="33665"/>
                    <a:pt x="16436" y="31957"/>
                  </a:cubicBezTo>
                  <a:cubicBezTo>
                    <a:pt x="16819" y="29191"/>
                    <a:pt x="18467" y="27322"/>
                    <a:pt x="20807" y="25983"/>
                  </a:cubicBezTo>
                  <a:cubicBezTo>
                    <a:pt x="20885" y="25944"/>
                    <a:pt x="20958" y="25925"/>
                    <a:pt x="21032" y="25925"/>
                  </a:cubicBezTo>
                  <a:cubicBezTo>
                    <a:pt x="21098" y="25925"/>
                    <a:pt x="21164" y="25940"/>
                    <a:pt x="21234" y="25968"/>
                  </a:cubicBezTo>
                  <a:cubicBezTo>
                    <a:pt x="21646" y="26144"/>
                    <a:pt x="22072" y="26277"/>
                    <a:pt x="22514" y="26380"/>
                  </a:cubicBezTo>
                  <a:cubicBezTo>
                    <a:pt x="22638" y="26405"/>
                    <a:pt x="22761" y="26425"/>
                    <a:pt x="22882" y="26425"/>
                  </a:cubicBezTo>
                  <a:cubicBezTo>
                    <a:pt x="22977" y="26425"/>
                    <a:pt x="23071" y="26412"/>
                    <a:pt x="23162" y="26380"/>
                  </a:cubicBezTo>
                  <a:cubicBezTo>
                    <a:pt x="23515" y="26277"/>
                    <a:pt x="23603" y="25968"/>
                    <a:pt x="23382" y="25688"/>
                  </a:cubicBezTo>
                  <a:cubicBezTo>
                    <a:pt x="23235" y="25512"/>
                    <a:pt x="23058" y="25394"/>
                    <a:pt x="22823" y="25364"/>
                  </a:cubicBezTo>
                  <a:cubicBezTo>
                    <a:pt x="22707" y="25349"/>
                    <a:pt x="22591" y="25342"/>
                    <a:pt x="22475" y="25342"/>
                  </a:cubicBezTo>
                  <a:cubicBezTo>
                    <a:pt x="22048" y="25342"/>
                    <a:pt x="21624" y="25437"/>
                    <a:pt x="21219" y="25541"/>
                  </a:cubicBezTo>
                  <a:cubicBezTo>
                    <a:pt x="21151" y="25562"/>
                    <a:pt x="21089" y="25573"/>
                    <a:pt x="21027" y="25573"/>
                  </a:cubicBezTo>
                  <a:cubicBezTo>
                    <a:pt x="20956" y="25573"/>
                    <a:pt x="20886" y="25558"/>
                    <a:pt x="20807" y="25526"/>
                  </a:cubicBezTo>
                  <a:cubicBezTo>
                    <a:pt x="20218" y="25247"/>
                    <a:pt x="19644" y="24938"/>
                    <a:pt x="19100" y="24555"/>
                  </a:cubicBezTo>
                  <a:cubicBezTo>
                    <a:pt x="17967" y="23760"/>
                    <a:pt x="17010" y="22804"/>
                    <a:pt x="16480" y="21479"/>
                  </a:cubicBezTo>
                  <a:cubicBezTo>
                    <a:pt x="15803" y="19758"/>
                    <a:pt x="15833" y="18065"/>
                    <a:pt x="16760" y="16402"/>
                  </a:cubicBezTo>
                  <a:cubicBezTo>
                    <a:pt x="16941" y="16079"/>
                    <a:pt x="17155" y="15938"/>
                    <a:pt x="17494" y="15938"/>
                  </a:cubicBezTo>
                  <a:cubicBezTo>
                    <a:pt x="17541" y="15938"/>
                    <a:pt x="17591" y="15941"/>
                    <a:pt x="17643" y="15946"/>
                  </a:cubicBezTo>
                  <a:cubicBezTo>
                    <a:pt x="17835" y="15972"/>
                    <a:pt x="18026" y="15984"/>
                    <a:pt x="18215" y="15984"/>
                  </a:cubicBezTo>
                  <a:cubicBezTo>
                    <a:pt x="18886" y="15984"/>
                    <a:pt x="19543" y="15830"/>
                    <a:pt x="20174" y="15578"/>
                  </a:cubicBezTo>
                  <a:cubicBezTo>
                    <a:pt x="20468" y="15460"/>
                    <a:pt x="20777" y="15343"/>
                    <a:pt x="21013" y="15122"/>
                  </a:cubicBezTo>
                  <a:cubicBezTo>
                    <a:pt x="21263" y="14886"/>
                    <a:pt x="21263" y="14592"/>
                    <a:pt x="21028" y="14357"/>
                  </a:cubicBezTo>
                  <a:cubicBezTo>
                    <a:pt x="20714" y="14043"/>
                    <a:pt x="20349" y="13883"/>
                    <a:pt x="19952" y="13883"/>
                  </a:cubicBezTo>
                  <a:cubicBezTo>
                    <a:pt x="19828" y="13883"/>
                    <a:pt x="19700" y="13898"/>
                    <a:pt x="19571" y="13930"/>
                  </a:cubicBezTo>
                  <a:cubicBezTo>
                    <a:pt x="18570" y="14180"/>
                    <a:pt x="17805" y="14783"/>
                    <a:pt x="17113" y="15504"/>
                  </a:cubicBezTo>
                  <a:cubicBezTo>
                    <a:pt x="17028" y="15602"/>
                    <a:pt x="16942" y="15659"/>
                    <a:pt x="16832" y="15659"/>
                  </a:cubicBezTo>
                  <a:cubicBezTo>
                    <a:pt x="16809" y="15659"/>
                    <a:pt x="16785" y="15657"/>
                    <a:pt x="16760" y="15652"/>
                  </a:cubicBezTo>
                  <a:cubicBezTo>
                    <a:pt x="16318" y="15593"/>
                    <a:pt x="15862" y="15549"/>
                    <a:pt x="15421" y="15490"/>
                  </a:cubicBezTo>
                  <a:cubicBezTo>
                    <a:pt x="12992" y="15195"/>
                    <a:pt x="10697" y="14474"/>
                    <a:pt x="8563" y="13238"/>
                  </a:cubicBezTo>
                  <a:cubicBezTo>
                    <a:pt x="5752" y="11605"/>
                    <a:pt x="3530" y="9368"/>
                    <a:pt x="1999" y="6483"/>
                  </a:cubicBezTo>
                  <a:cubicBezTo>
                    <a:pt x="984" y="4555"/>
                    <a:pt x="410" y="2510"/>
                    <a:pt x="277" y="332"/>
                  </a:cubicBezTo>
                  <a:cubicBezTo>
                    <a:pt x="277" y="214"/>
                    <a:pt x="263" y="111"/>
                    <a:pt x="189" y="23"/>
                  </a:cubicBezTo>
                  <a:lnTo>
                    <a:pt x="189" y="8"/>
                  </a:lnTo>
                  <a:cubicBezTo>
                    <a:pt x="165" y="3"/>
                    <a:pt x="143" y="1"/>
                    <a:pt x="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4E12FAB-272D-6ED5-1534-3F2D190CD99A}"/>
              </a:ext>
            </a:extLst>
          </p:cNvPr>
          <p:cNvSpPr txBox="1"/>
          <p:nvPr/>
        </p:nvSpPr>
        <p:spPr>
          <a:xfrm>
            <a:off x="1998690" y="4038498"/>
            <a:ext cx="27093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WEEKLY PLANNER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E34CB0-D321-6214-F9AE-2C10830A2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9145" y="1075310"/>
            <a:ext cx="2457956" cy="282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5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 txBox="1">
            <a:spLocks noGrp="1"/>
          </p:cNvSpPr>
          <p:nvPr>
            <p:ph type="subTitle" idx="1"/>
          </p:nvPr>
        </p:nvSpPr>
        <p:spPr>
          <a:xfrm>
            <a:off x="654685" y="1465093"/>
            <a:ext cx="4345500" cy="240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Cloud Integration: Enable real-time data backup using cloud services like Firebase or AWS, ensuring secure and accessible data.</a:t>
            </a:r>
          </a:p>
          <a:p>
            <a:pPr marL="311150" indent="-171450" algn="just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   AI and Machine Learning: Incorporate AI to   provide personalized recommendations for task prioritization, study schedules, and productivity tips.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Voice Commands: Enable users to add tasks, update progress, or set reminders using voice assistants like Siri, Alexa, or Google Assistant.</a:t>
            </a:r>
          </a:p>
          <a:p>
            <a:pPr marL="0" indent="0" algn="just"/>
            <a:endParaRPr dirty="0">
              <a:latin typeface="+mj-lt"/>
            </a:endParaRPr>
          </a:p>
        </p:txBody>
      </p:sp>
      <p:pic>
        <p:nvPicPr>
          <p:cNvPr id="323" name="Google Shape;3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8860" y="105479"/>
            <a:ext cx="1168150" cy="116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3"/>
          <p:cNvSpPr/>
          <p:nvPr/>
        </p:nvSpPr>
        <p:spPr>
          <a:xfrm>
            <a:off x="6180675" y="3327385"/>
            <a:ext cx="1955950" cy="1168850"/>
          </a:xfrm>
          <a:custGeom>
            <a:avLst/>
            <a:gdLst/>
            <a:ahLst/>
            <a:cxnLst/>
            <a:rect l="l" t="t" r="r" b="b"/>
            <a:pathLst>
              <a:path w="78238" h="46754" extrusionOk="0">
                <a:moveTo>
                  <a:pt x="0" y="39692"/>
                </a:moveTo>
                <a:cubicBezTo>
                  <a:pt x="1832" y="39730"/>
                  <a:pt x="7365" y="38748"/>
                  <a:pt x="10991" y="39919"/>
                </a:cubicBezTo>
                <a:cubicBezTo>
                  <a:pt x="14617" y="41090"/>
                  <a:pt x="20811" y="46302"/>
                  <a:pt x="21755" y="46717"/>
                </a:cubicBezTo>
                <a:cubicBezTo>
                  <a:pt x="22699" y="47133"/>
                  <a:pt x="18091" y="43961"/>
                  <a:pt x="16656" y="42412"/>
                </a:cubicBezTo>
                <a:cubicBezTo>
                  <a:pt x="15221" y="40864"/>
                  <a:pt x="13729" y="39069"/>
                  <a:pt x="13144" y="37426"/>
                </a:cubicBezTo>
                <a:cubicBezTo>
                  <a:pt x="12559" y="35783"/>
                  <a:pt x="12123" y="33546"/>
                  <a:pt x="13144" y="32554"/>
                </a:cubicBezTo>
                <a:cubicBezTo>
                  <a:pt x="14165" y="31562"/>
                  <a:pt x="17057" y="31115"/>
                  <a:pt x="19268" y="31476"/>
                </a:cubicBezTo>
                <a:cubicBezTo>
                  <a:pt x="21479" y="31837"/>
                  <a:pt x="23936" y="32862"/>
                  <a:pt x="26409" y="34722"/>
                </a:cubicBezTo>
                <a:cubicBezTo>
                  <a:pt x="28882" y="36582"/>
                  <a:pt x="33889" y="42584"/>
                  <a:pt x="34105" y="42638"/>
                </a:cubicBezTo>
                <a:cubicBezTo>
                  <a:pt x="34322" y="42692"/>
                  <a:pt x="29540" y="37785"/>
                  <a:pt x="27708" y="35047"/>
                </a:cubicBezTo>
                <a:cubicBezTo>
                  <a:pt x="25876" y="32309"/>
                  <a:pt x="23655" y="28535"/>
                  <a:pt x="23114" y="26209"/>
                </a:cubicBezTo>
                <a:cubicBezTo>
                  <a:pt x="22573" y="23883"/>
                  <a:pt x="23372" y="22159"/>
                  <a:pt x="24462" y="21089"/>
                </a:cubicBezTo>
                <a:cubicBezTo>
                  <a:pt x="25552" y="20019"/>
                  <a:pt x="27491" y="19683"/>
                  <a:pt x="29655" y="19791"/>
                </a:cubicBezTo>
                <a:cubicBezTo>
                  <a:pt x="31819" y="19899"/>
                  <a:pt x="34816" y="20404"/>
                  <a:pt x="37446" y="21738"/>
                </a:cubicBezTo>
                <a:cubicBezTo>
                  <a:pt x="40076" y="23072"/>
                  <a:pt x="43197" y="25369"/>
                  <a:pt x="45435" y="27795"/>
                </a:cubicBezTo>
                <a:cubicBezTo>
                  <a:pt x="47673" y="30221"/>
                  <a:pt x="49647" y="34046"/>
                  <a:pt x="50874" y="36293"/>
                </a:cubicBezTo>
                <a:cubicBezTo>
                  <a:pt x="52102" y="38540"/>
                  <a:pt x="52766" y="41487"/>
                  <a:pt x="52800" y="41279"/>
                </a:cubicBezTo>
                <a:cubicBezTo>
                  <a:pt x="52834" y="41071"/>
                  <a:pt x="51551" y="38050"/>
                  <a:pt x="51079" y="35047"/>
                </a:cubicBezTo>
                <a:cubicBezTo>
                  <a:pt x="50607" y="32044"/>
                  <a:pt x="49913" y="27429"/>
                  <a:pt x="49967" y="23263"/>
                </a:cubicBezTo>
                <a:cubicBezTo>
                  <a:pt x="50021" y="19097"/>
                  <a:pt x="50799" y="13339"/>
                  <a:pt x="51403" y="10053"/>
                </a:cubicBezTo>
                <a:cubicBezTo>
                  <a:pt x="52007" y="6767"/>
                  <a:pt x="52227" y="5219"/>
                  <a:pt x="53593" y="3549"/>
                </a:cubicBezTo>
                <a:cubicBezTo>
                  <a:pt x="54959" y="1880"/>
                  <a:pt x="57540" y="225"/>
                  <a:pt x="59598" y="36"/>
                </a:cubicBezTo>
                <a:cubicBezTo>
                  <a:pt x="61656" y="-153"/>
                  <a:pt x="63696" y="377"/>
                  <a:pt x="65943" y="2416"/>
                </a:cubicBezTo>
                <a:cubicBezTo>
                  <a:pt x="68190" y="4456"/>
                  <a:pt x="71268" y="8855"/>
                  <a:pt x="73081" y="12273"/>
                </a:cubicBezTo>
                <a:cubicBezTo>
                  <a:pt x="74894" y="15691"/>
                  <a:pt x="75970" y="19165"/>
                  <a:pt x="76820" y="22923"/>
                </a:cubicBezTo>
                <a:cubicBezTo>
                  <a:pt x="77670" y="26681"/>
                  <a:pt x="78463" y="30911"/>
                  <a:pt x="78180" y="34820"/>
                </a:cubicBezTo>
                <a:cubicBezTo>
                  <a:pt x="77897" y="38729"/>
                  <a:pt x="75630" y="44451"/>
                  <a:pt x="75120" y="46377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25" name="Google Shape;325;p43"/>
          <p:cNvPicPr preferRelativeResize="0"/>
          <p:nvPr/>
        </p:nvPicPr>
        <p:blipFill rotWithShape="1">
          <a:blip r:embed="rId4">
            <a:alphaModFix/>
          </a:blip>
          <a:srcRect l="6815" t="1423" r="69901" b="69355"/>
          <a:stretch/>
        </p:blipFill>
        <p:spPr>
          <a:xfrm rot="-7963018">
            <a:off x="-722248" y="3503846"/>
            <a:ext cx="2475201" cy="212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8A1E66-4A0C-A491-2F21-B9260DF8C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792" y="453266"/>
            <a:ext cx="3477110" cy="3677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1A2836-596A-F3B7-5422-C5911F74F415}"/>
              </a:ext>
            </a:extLst>
          </p:cNvPr>
          <p:cNvSpPr txBox="1"/>
          <p:nvPr/>
        </p:nvSpPr>
        <p:spPr>
          <a:xfrm>
            <a:off x="1050866" y="676864"/>
            <a:ext cx="30248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/>
              <a:t>FUTURE SCOPE</a:t>
            </a:r>
            <a:endParaRPr lang="en-IN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3"/>
          <p:cNvSpPr txBox="1">
            <a:spLocks noGrp="1"/>
          </p:cNvSpPr>
          <p:nvPr>
            <p:ph type="title"/>
          </p:nvPr>
        </p:nvSpPr>
        <p:spPr>
          <a:xfrm>
            <a:off x="2860385" y="378485"/>
            <a:ext cx="3377648" cy="9179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CONCLUSION</a:t>
            </a:r>
            <a:endParaRPr sz="4400" dirty="0">
              <a:solidFill>
                <a:schemeClr val="accent1"/>
              </a:solidFill>
            </a:endParaRPr>
          </a:p>
        </p:txBody>
      </p:sp>
      <p:pic>
        <p:nvPicPr>
          <p:cNvPr id="611" name="Google Shape;61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26727" y="-700479"/>
            <a:ext cx="1569051" cy="192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/>
          <p:nvPr/>
        </p:nvSpPr>
        <p:spPr>
          <a:xfrm rot="3736611">
            <a:off x="-619583" y="-46950"/>
            <a:ext cx="2804518" cy="3323435"/>
          </a:xfrm>
          <a:custGeom>
            <a:avLst/>
            <a:gdLst/>
            <a:ahLst/>
            <a:cxnLst/>
            <a:rect l="l" t="t" r="r" b="b"/>
            <a:pathLst>
              <a:path w="53143" h="62976" extrusionOk="0">
                <a:moveTo>
                  <a:pt x="27563" y="0"/>
                </a:moveTo>
                <a:cubicBezTo>
                  <a:pt x="24886" y="0"/>
                  <a:pt x="22247" y="1274"/>
                  <a:pt x="20884" y="3813"/>
                </a:cubicBezTo>
                <a:cubicBezTo>
                  <a:pt x="20162" y="5152"/>
                  <a:pt x="19912" y="6580"/>
                  <a:pt x="20045" y="8096"/>
                </a:cubicBezTo>
                <a:cubicBezTo>
                  <a:pt x="20236" y="10347"/>
                  <a:pt x="21163" y="12319"/>
                  <a:pt x="22429" y="14144"/>
                </a:cubicBezTo>
                <a:cubicBezTo>
                  <a:pt x="23120" y="15160"/>
                  <a:pt x="23915" y="16087"/>
                  <a:pt x="24769" y="16955"/>
                </a:cubicBezTo>
                <a:cubicBezTo>
                  <a:pt x="24842" y="17029"/>
                  <a:pt x="24931" y="17073"/>
                  <a:pt x="25004" y="17117"/>
                </a:cubicBezTo>
                <a:lnTo>
                  <a:pt x="24931" y="17191"/>
                </a:lnTo>
                <a:lnTo>
                  <a:pt x="24636" y="16955"/>
                </a:lnTo>
                <a:cubicBezTo>
                  <a:pt x="22311" y="15101"/>
                  <a:pt x="19942" y="13276"/>
                  <a:pt x="17455" y="11628"/>
                </a:cubicBezTo>
                <a:cubicBezTo>
                  <a:pt x="16321" y="10862"/>
                  <a:pt x="15159" y="10141"/>
                  <a:pt x="13849" y="9685"/>
                </a:cubicBezTo>
                <a:cubicBezTo>
                  <a:pt x="13067" y="9418"/>
                  <a:pt x="12264" y="9244"/>
                  <a:pt x="11451" y="9244"/>
                </a:cubicBezTo>
                <a:cubicBezTo>
                  <a:pt x="11055" y="9244"/>
                  <a:pt x="10658" y="9285"/>
                  <a:pt x="10258" y="9376"/>
                </a:cubicBezTo>
                <a:cubicBezTo>
                  <a:pt x="8478" y="9788"/>
                  <a:pt x="7433" y="10936"/>
                  <a:pt x="7006" y="12687"/>
                </a:cubicBezTo>
                <a:cubicBezTo>
                  <a:pt x="6682" y="14041"/>
                  <a:pt x="6859" y="15380"/>
                  <a:pt x="7241" y="16690"/>
                </a:cubicBezTo>
                <a:cubicBezTo>
                  <a:pt x="7815" y="18647"/>
                  <a:pt x="8816" y="20369"/>
                  <a:pt x="10067" y="21959"/>
                </a:cubicBezTo>
                <a:cubicBezTo>
                  <a:pt x="12245" y="24784"/>
                  <a:pt x="14658" y="27389"/>
                  <a:pt x="17175" y="29920"/>
                </a:cubicBezTo>
                <a:cubicBezTo>
                  <a:pt x="19427" y="32201"/>
                  <a:pt x="21767" y="34394"/>
                  <a:pt x="24180" y="36499"/>
                </a:cubicBezTo>
                <a:cubicBezTo>
                  <a:pt x="24239" y="36543"/>
                  <a:pt x="24283" y="36587"/>
                  <a:pt x="24312" y="36675"/>
                </a:cubicBezTo>
                <a:cubicBezTo>
                  <a:pt x="24254" y="36660"/>
                  <a:pt x="24180" y="36631"/>
                  <a:pt x="24106" y="36602"/>
                </a:cubicBezTo>
                <a:cubicBezTo>
                  <a:pt x="21457" y="35498"/>
                  <a:pt x="18809" y="34379"/>
                  <a:pt x="16145" y="33305"/>
                </a:cubicBezTo>
                <a:cubicBezTo>
                  <a:pt x="14320" y="32584"/>
                  <a:pt x="12436" y="32054"/>
                  <a:pt x="10494" y="31760"/>
                </a:cubicBezTo>
                <a:cubicBezTo>
                  <a:pt x="9622" y="31625"/>
                  <a:pt x="8751" y="31535"/>
                  <a:pt x="7883" y="31535"/>
                </a:cubicBezTo>
                <a:cubicBezTo>
                  <a:pt x="6948" y="31535"/>
                  <a:pt x="6016" y="31640"/>
                  <a:pt x="5093" y="31907"/>
                </a:cubicBezTo>
                <a:cubicBezTo>
                  <a:pt x="2900" y="32540"/>
                  <a:pt x="1296" y="33879"/>
                  <a:pt x="501" y="36042"/>
                </a:cubicBezTo>
                <a:cubicBezTo>
                  <a:pt x="1" y="37426"/>
                  <a:pt x="74" y="38824"/>
                  <a:pt x="457" y="40222"/>
                </a:cubicBezTo>
                <a:cubicBezTo>
                  <a:pt x="943" y="42032"/>
                  <a:pt x="1826" y="43621"/>
                  <a:pt x="2885" y="45137"/>
                </a:cubicBezTo>
                <a:cubicBezTo>
                  <a:pt x="4607" y="47624"/>
                  <a:pt x="6712" y="49758"/>
                  <a:pt x="8993" y="51715"/>
                </a:cubicBezTo>
                <a:cubicBezTo>
                  <a:pt x="14658" y="56587"/>
                  <a:pt x="21090" y="60118"/>
                  <a:pt x="28198" y="62400"/>
                </a:cubicBezTo>
                <a:cubicBezTo>
                  <a:pt x="29321" y="62762"/>
                  <a:pt x="30473" y="62975"/>
                  <a:pt x="31647" y="62975"/>
                </a:cubicBezTo>
                <a:cubicBezTo>
                  <a:pt x="31904" y="62975"/>
                  <a:pt x="32162" y="62965"/>
                  <a:pt x="32421" y="62944"/>
                </a:cubicBezTo>
                <a:cubicBezTo>
                  <a:pt x="35644" y="62679"/>
                  <a:pt x="38146" y="61266"/>
                  <a:pt x="39470" y="58220"/>
                </a:cubicBezTo>
                <a:cubicBezTo>
                  <a:pt x="40604" y="55601"/>
                  <a:pt x="40147" y="53099"/>
                  <a:pt x="38514" y="50788"/>
                </a:cubicBezTo>
                <a:cubicBezTo>
                  <a:pt x="37807" y="49788"/>
                  <a:pt x="36910" y="48993"/>
                  <a:pt x="35894" y="48316"/>
                </a:cubicBezTo>
                <a:cubicBezTo>
                  <a:pt x="35835" y="48272"/>
                  <a:pt x="35762" y="48213"/>
                  <a:pt x="35644" y="48139"/>
                </a:cubicBezTo>
                <a:lnTo>
                  <a:pt x="35644" y="48139"/>
                </a:lnTo>
                <a:cubicBezTo>
                  <a:pt x="36159" y="48213"/>
                  <a:pt x="36601" y="48286"/>
                  <a:pt x="37057" y="48331"/>
                </a:cubicBezTo>
                <a:cubicBezTo>
                  <a:pt x="37372" y="48358"/>
                  <a:pt x="37687" y="48374"/>
                  <a:pt x="38001" y="48374"/>
                </a:cubicBezTo>
                <a:cubicBezTo>
                  <a:pt x="38874" y="48374"/>
                  <a:pt x="39737" y="48250"/>
                  <a:pt x="40559" y="47904"/>
                </a:cubicBezTo>
                <a:cubicBezTo>
                  <a:pt x="42193" y="47212"/>
                  <a:pt x="43135" y="45917"/>
                  <a:pt x="43562" y="44239"/>
                </a:cubicBezTo>
                <a:cubicBezTo>
                  <a:pt x="44077" y="42223"/>
                  <a:pt x="43797" y="40281"/>
                  <a:pt x="42929" y="38426"/>
                </a:cubicBezTo>
                <a:cubicBezTo>
                  <a:pt x="42046" y="36484"/>
                  <a:pt x="40795" y="34806"/>
                  <a:pt x="39176" y="33423"/>
                </a:cubicBezTo>
                <a:cubicBezTo>
                  <a:pt x="39147" y="33408"/>
                  <a:pt x="39147" y="33393"/>
                  <a:pt x="39088" y="33320"/>
                </a:cubicBezTo>
                <a:lnTo>
                  <a:pt x="39088" y="33320"/>
                </a:lnTo>
                <a:cubicBezTo>
                  <a:pt x="39206" y="33364"/>
                  <a:pt x="39279" y="33379"/>
                  <a:pt x="39353" y="33408"/>
                </a:cubicBezTo>
                <a:cubicBezTo>
                  <a:pt x="39980" y="33630"/>
                  <a:pt x="40618" y="33779"/>
                  <a:pt x="41284" y="33779"/>
                </a:cubicBezTo>
                <a:cubicBezTo>
                  <a:pt x="41414" y="33779"/>
                  <a:pt x="41545" y="33773"/>
                  <a:pt x="41678" y="33761"/>
                </a:cubicBezTo>
                <a:cubicBezTo>
                  <a:pt x="42767" y="33644"/>
                  <a:pt x="43562" y="33099"/>
                  <a:pt x="44136" y="32201"/>
                </a:cubicBezTo>
                <a:cubicBezTo>
                  <a:pt x="44503" y="31642"/>
                  <a:pt x="44724" y="31024"/>
                  <a:pt x="44857" y="30332"/>
                </a:cubicBezTo>
                <a:cubicBezTo>
                  <a:pt x="44945" y="30391"/>
                  <a:pt x="45004" y="30435"/>
                  <a:pt x="45063" y="30479"/>
                </a:cubicBezTo>
                <a:cubicBezTo>
                  <a:pt x="45857" y="31083"/>
                  <a:pt x="46711" y="31539"/>
                  <a:pt x="47712" y="31672"/>
                </a:cubicBezTo>
                <a:cubicBezTo>
                  <a:pt x="47947" y="31706"/>
                  <a:pt x="48176" y="31723"/>
                  <a:pt x="48399" y="31723"/>
                </a:cubicBezTo>
                <a:cubicBezTo>
                  <a:pt x="49615" y="31723"/>
                  <a:pt x="50655" y="31221"/>
                  <a:pt x="51538" y="30288"/>
                </a:cubicBezTo>
                <a:cubicBezTo>
                  <a:pt x="52362" y="29390"/>
                  <a:pt x="52804" y="28316"/>
                  <a:pt x="53010" y="27139"/>
                </a:cubicBezTo>
                <a:cubicBezTo>
                  <a:pt x="53068" y="26815"/>
                  <a:pt x="53098" y="26491"/>
                  <a:pt x="53142" y="26168"/>
                </a:cubicBezTo>
                <a:lnTo>
                  <a:pt x="53142" y="25461"/>
                </a:lnTo>
                <a:cubicBezTo>
                  <a:pt x="53083" y="25064"/>
                  <a:pt x="53054" y="24666"/>
                  <a:pt x="52980" y="24284"/>
                </a:cubicBezTo>
                <a:cubicBezTo>
                  <a:pt x="52730" y="22842"/>
                  <a:pt x="52112" y="21561"/>
                  <a:pt x="51347" y="20340"/>
                </a:cubicBezTo>
                <a:cubicBezTo>
                  <a:pt x="50007" y="18221"/>
                  <a:pt x="48418" y="16263"/>
                  <a:pt x="46755" y="14394"/>
                </a:cubicBezTo>
                <a:cubicBezTo>
                  <a:pt x="42826" y="9965"/>
                  <a:pt x="38470" y="5977"/>
                  <a:pt x="33819" y="2297"/>
                </a:cubicBezTo>
                <a:cubicBezTo>
                  <a:pt x="32392" y="1164"/>
                  <a:pt x="30788" y="414"/>
                  <a:pt x="28978" y="119"/>
                </a:cubicBezTo>
                <a:cubicBezTo>
                  <a:pt x="28509" y="40"/>
                  <a:pt x="28035" y="0"/>
                  <a:pt x="275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961721">
            <a:off x="-151839" y="2474217"/>
            <a:ext cx="3281551" cy="2839017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53"/>
          <p:cNvSpPr/>
          <p:nvPr/>
        </p:nvSpPr>
        <p:spPr>
          <a:xfrm rot="6295757">
            <a:off x="-79133" y="2840560"/>
            <a:ext cx="1723617" cy="2662196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53"/>
          <p:cNvSpPr/>
          <p:nvPr/>
        </p:nvSpPr>
        <p:spPr>
          <a:xfrm rot="4524856">
            <a:off x="7737580" y="3307521"/>
            <a:ext cx="1611627" cy="2489067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007BB0-6A5C-036B-6692-4531348596F9}"/>
              </a:ext>
            </a:extLst>
          </p:cNvPr>
          <p:cNvSpPr txBox="1"/>
          <p:nvPr/>
        </p:nvSpPr>
        <p:spPr>
          <a:xfrm>
            <a:off x="2905968" y="1589994"/>
            <a:ext cx="54659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productivity app is a simple and effective way to help students manage their time and stay organized. Its easy-to-use design and useful features make it a great tool for students to succeed in their studies. In the future, new updates can make the app even better and help more people, making it a must-have for students.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754295" y="-458223"/>
            <a:ext cx="1569051" cy="19218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2"/>
          <p:cNvSpPr/>
          <p:nvPr/>
        </p:nvSpPr>
        <p:spPr>
          <a:xfrm rot="3736611">
            <a:off x="-942186" y="2641264"/>
            <a:ext cx="2804518" cy="3323435"/>
          </a:xfrm>
          <a:custGeom>
            <a:avLst/>
            <a:gdLst/>
            <a:ahLst/>
            <a:cxnLst/>
            <a:rect l="l" t="t" r="r" b="b"/>
            <a:pathLst>
              <a:path w="53143" h="62976" extrusionOk="0">
                <a:moveTo>
                  <a:pt x="27563" y="0"/>
                </a:moveTo>
                <a:cubicBezTo>
                  <a:pt x="24886" y="0"/>
                  <a:pt x="22247" y="1274"/>
                  <a:pt x="20884" y="3813"/>
                </a:cubicBezTo>
                <a:cubicBezTo>
                  <a:pt x="20162" y="5152"/>
                  <a:pt x="19912" y="6580"/>
                  <a:pt x="20045" y="8096"/>
                </a:cubicBezTo>
                <a:cubicBezTo>
                  <a:pt x="20236" y="10347"/>
                  <a:pt x="21163" y="12319"/>
                  <a:pt x="22429" y="14144"/>
                </a:cubicBezTo>
                <a:cubicBezTo>
                  <a:pt x="23120" y="15160"/>
                  <a:pt x="23915" y="16087"/>
                  <a:pt x="24769" y="16955"/>
                </a:cubicBezTo>
                <a:cubicBezTo>
                  <a:pt x="24842" y="17029"/>
                  <a:pt x="24931" y="17073"/>
                  <a:pt x="25004" y="17117"/>
                </a:cubicBezTo>
                <a:lnTo>
                  <a:pt x="24931" y="17191"/>
                </a:lnTo>
                <a:lnTo>
                  <a:pt x="24636" y="16955"/>
                </a:lnTo>
                <a:cubicBezTo>
                  <a:pt x="22311" y="15101"/>
                  <a:pt x="19942" y="13276"/>
                  <a:pt x="17455" y="11628"/>
                </a:cubicBezTo>
                <a:cubicBezTo>
                  <a:pt x="16321" y="10862"/>
                  <a:pt x="15159" y="10141"/>
                  <a:pt x="13849" y="9685"/>
                </a:cubicBezTo>
                <a:cubicBezTo>
                  <a:pt x="13067" y="9418"/>
                  <a:pt x="12264" y="9244"/>
                  <a:pt x="11451" y="9244"/>
                </a:cubicBezTo>
                <a:cubicBezTo>
                  <a:pt x="11055" y="9244"/>
                  <a:pt x="10658" y="9285"/>
                  <a:pt x="10258" y="9376"/>
                </a:cubicBezTo>
                <a:cubicBezTo>
                  <a:pt x="8478" y="9788"/>
                  <a:pt x="7433" y="10936"/>
                  <a:pt x="7006" y="12687"/>
                </a:cubicBezTo>
                <a:cubicBezTo>
                  <a:pt x="6682" y="14041"/>
                  <a:pt x="6859" y="15380"/>
                  <a:pt x="7241" y="16690"/>
                </a:cubicBezTo>
                <a:cubicBezTo>
                  <a:pt x="7815" y="18647"/>
                  <a:pt x="8816" y="20369"/>
                  <a:pt x="10067" y="21959"/>
                </a:cubicBezTo>
                <a:cubicBezTo>
                  <a:pt x="12245" y="24784"/>
                  <a:pt x="14658" y="27389"/>
                  <a:pt x="17175" y="29920"/>
                </a:cubicBezTo>
                <a:cubicBezTo>
                  <a:pt x="19427" y="32201"/>
                  <a:pt x="21767" y="34394"/>
                  <a:pt x="24180" y="36499"/>
                </a:cubicBezTo>
                <a:cubicBezTo>
                  <a:pt x="24239" y="36543"/>
                  <a:pt x="24283" y="36587"/>
                  <a:pt x="24312" y="36675"/>
                </a:cubicBezTo>
                <a:cubicBezTo>
                  <a:pt x="24254" y="36660"/>
                  <a:pt x="24180" y="36631"/>
                  <a:pt x="24106" y="36602"/>
                </a:cubicBezTo>
                <a:cubicBezTo>
                  <a:pt x="21457" y="35498"/>
                  <a:pt x="18809" y="34379"/>
                  <a:pt x="16145" y="33305"/>
                </a:cubicBezTo>
                <a:cubicBezTo>
                  <a:pt x="14320" y="32584"/>
                  <a:pt x="12436" y="32054"/>
                  <a:pt x="10494" y="31760"/>
                </a:cubicBezTo>
                <a:cubicBezTo>
                  <a:pt x="9622" y="31625"/>
                  <a:pt x="8751" y="31535"/>
                  <a:pt x="7883" y="31535"/>
                </a:cubicBezTo>
                <a:cubicBezTo>
                  <a:pt x="6948" y="31535"/>
                  <a:pt x="6016" y="31640"/>
                  <a:pt x="5093" y="31907"/>
                </a:cubicBezTo>
                <a:cubicBezTo>
                  <a:pt x="2900" y="32540"/>
                  <a:pt x="1296" y="33879"/>
                  <a:pt x="501" y="36042"/>
                </a:cubicBezTo>
                <a:cubicBezTo>
                  <a:pt x="1" y="37426"/>
                  <a:pt x="74" y="38824"/>
                  <a:pt x="457" y="40222"/>
                </a:cubicBezTo>
                <a:cubicBezTo>
                  <a:pt x="943" y="42032"/>
                  <a:pt x="1826" y="43621"/>
                  <a:pt x="2885" y="45137"/>
                </a:cubicBezTo>
                <a:cubicBezTo>
                  <a:pt x="4607" y="47624"/>
                  <a:pt x="6712" y="49758"/>
                  <a:pt x="8993" y="51715"/>
                </a:cubicBezTo>
                <a:cubicBezTo>
                  <a:pt x="14658" y="56587"/>
                  <a:pt x="21090" y="60118"/>
                  <a:pt x="28198" y="62400"/>
                </a:cubicBezTo>
                <a:cubicBezTo>
                  <a:pt x="29321" y="62762"/>
                  <a:pt x="30473" y="62975"/>
                  <a:pt x="31647" y="62975"/>
                </a:cubicBezTo>
                <a:cubicBezTo>
                  <a:pt x="31904" y="62975"/>
                  <a:pt x="32162" y="62965"/>
                  <a:pt x="32421" y="62944"/>
                </a:cubicBezTo>
                <a:cubicBezTo>
                  <a:pt x="35644" y="62679"/>
                  <a:pt x="38146" y="61266"/>
                  <a:pt x="39470" y="58220"/>
                </a:cubicBezTo>
                <a:cubicBezTo>
                  <a:pt x="40604" y="55601"/>
                  <a:pt x="40147" y="53099"/>
                  <a:pt x="38514" y="50788"/>
                </a:cubicBezTo>
                <a:cubicBezTo>
                  <a:pt x="37807" y="49788"/>
                  <a:pt x="36910" y="48993"/>
                  <a:pt x="35894" y="48316"/>
                </a:cubicBezTo>
                <a:cubicBezTo>
                  <a:pt x="35835" y="48272"/>
                  <a:pt x="35762" y="48213"/>
                  <a:pt x="35644" y="48139"/>
                </a:cubicBezTo>
                <a:lnTo>
                  <a:pt x="35644" y="48139"/>
                </a:lnTo>
                <a:cubicBezTo>
                  <a:pt x="36159" y="48213"/>
                  <a:pt x="36601" y="48286"/>
                  <a:pt x="37057" y="48331"/>
                </a:cubicBezTo>
                <a:cubicBezTo>
                  <a:pt x="37372" y="48358"/>
                  <a:pt x="37687" y="48374"/>
                  <a:pt x="38001" y="48374"/>
                </a:cubicBezTo>
                <a:cubicBezTo>
                  <a:pt x="38874" y="48374"/>
                  <a:pt x="39737" y="48250"/>
                  <a:pt x="40559" y="47904"/>
                </a:cubicBezTo>
                <a:cubicBezTo>
                  <a:pt x="42193" y="47212"/>
                  <a:pt x="43135" y="45917"/>
                  <a:pt x="43562" y="44239"/>
                </a:cubicBezTo>
                <a:cubicBezTo>
                  <a:pt x="44077" y="42223"/>
                  <a:pt x="43797" y="40281"/>
                  <a:pt x="42929" y="38426"/>
                </a:cubicBezTo>
                <a:cubicBezTo>
                  <a:pt x="42046" y="36484"/>
                  <a:pt x="40795" y="34806"/>
                  <a:pt x="39176" y="33423"/>
                </a:cubicBezTo>
                <a:cubicBezTo>
                  <a:pt x="39147" y="33408"/>
                  <a:pt x="39147" y="33393"/>
                  <a:pt x="39088" y="33320"/>
                </a:cubicBezTo>
                <a:lnTo>
                  <a:pt x="39088" y="33320"/>
                </a:lnTo>
                <a:cubicBezTo>
                  <a:pt x="39206" y="33364"/>
                  <a:pt x="39279" y="33379"/>
                  <a:pt x="39353" y="33408"/>
                </a:cubicBezTo>
                <a:cubicBezTo>
                  <a:pt x="39980" y="33630"/>
                  <a:pt x="40618" y="33779"/>
                  <a:pt x="41284" y="33779"/>
                </a:cubicBezTo>
                <a:cubicBezTo>
                  <a:pt x="41414" y="33779"/>
                  <a:pt x="41545" y="33773"/>
                  <a:pt x="41678" y="33761"/>
                </a:cubicBezTo>
                <a:cubicBezTo>
                  <a:pt x="42767" y="33644"/>
                  <a:pt x="43562" y="33099"/>
                  <a:pt x="44136" y="32201"/>
                </a:cubicBezTo>
                <a:cubicBezTo>
                  <a:pt x="44503" y="31642"/>
                  <a:pt x="44724" y="31024"/>
                  <a:pt x="44857" y="30332"/>
                </a:cubicBezTo>
                <a:cubicBezTo>
                  <a:pt x="44945" y="30391"/>
                  <a:pt x="45004" y="30435"/>
                  <a:pt x="45063" y="30479"/>
                </a:cubicBezTo>
                <a:cubicBezTo>
                  <a:pt x="45857" y="31083"/>
                  <a:pt x="46711" y="31539"/>
                  <a:pt x="47712" y="31672"/>
                </a:cubicBezTo>
                <a:cubicBezTo>
                  <a:pt x="47947" y="31706"/>
                  <a:pt x="48176" y="31723"/>
                  <a:pt x="48399" y="31723"/>
                </a:cubicBezTo>
                <a:cubicBezTo>
                  <a:pt x="49615" y="31723"/>
                  <a:pt x="50655" y="31221"/>
                  <a:pt x="51538" y="30288"/>
                </a:cubicBezTo>
                <a:cubicBezTo>
                  <a:pt x="52362" y="29390"/>
                  <a:pt x="52804" y="28316"/>
                  <a:pt x="53010" y="27139"/>
                </a:cubicBezTo>
                <a:cubicBezTo>
                  <a:pt x="53068" y="26815"/>
                  <a:pt x="53098" y="26491"/>
                  <a:pt x="53142" y="26168"/>
                </a:cubicBezTo>
                <a:lnTo>
                  <a:pt x="53142" y="25461"/>
                </a:lnTo>
                <a:cubicBezTo>
                  <a:pt x="53083" y="25064"/>
                  <a:pt x="53054" y="24666"/>
                  <a:pt x="52980" y="24284"/>
                </a:cubicBezTo>
                <a:cubicBezTo>
                  <a:pt x="52730" y="22842"/>
                  <a:pt x="52112" y="21561"/>
                  <a:pt x="51347" y="20340"/>
                </a:cubicBezTo>
                <a:cubicBezTo>
                  <a:pt x="50007" y="18221"/>
                  <a:pt x="48418" y="16263"/>
                  <a:pt x="46755" y="14394"/>
                </a:cubicBezTo>
                <a:cubicBezTo>
                  <a:pt x="42826" y="9965"/>
                  <a:pt x="38470" y="5977"/>
                  <a:pt x="33819" y="2297"/>
                </a:cubicBezTo>
                <a:cubicBezTo>
                  <a:pt x="32392" y="1164"/>
                  <a:pt x="30788" y="414"/>
                  <a:pt x="28978" y="119"/>
                </a:cubicBezTo>
                <a:cubicBezTo>
                  <a:pt x="28509" y="40"/>
                  <a:pt x="28035" y="0"/>
                  <a:pt x="275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9" name="Google Shape;30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961719">
            <a:off x="5324121" y="2675956"/>
            <a:ext cx="3761275" cy="325404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2"/>
          <p:cNvSpPr/>
          <p:nvPr/>
        </p:nvSpPr>
        <p:spPr>
          <a:xfrm rot="-1409185">
            <a:off x="7420338" y="1224579"/>
            <a:ext cx="1085117" cy="1440975"/>
          </a:xfrm>
          <a:custGeom>
            <a:avLst/>
            <a:gdLst/>
            <a:ahLst/>
            <a:cxnLst/>
            <a:rect l="l" t="t" r="r" b="b"/>
            <a:pathLst>
              <a:path w="15277" h="20287" extrusionOk="0">
                <a:moveTo>
                  <a:pt x="10374" y="0"/>
                </a:moveTo>
                <a:cubicBezTo>
                  <a:pt x="9929" y="0"/>
                  <a:pt x="9487" y="42"/>
                  <a:pt x="9051" y="110"/>
                </a:cubicBezTo>
                <a:cubicBezTo>
                  <a:pt x="6181" y="493"/>
                  <a:pt x="3753" y="1714"/>
                  <a:pt x="1781" y="3848"/>
                </a:cubicBezTo>
                <a:cubicBezTo>
                  <a:pt x="1207" y="4466"/>
                  <a:pt x="648" y="5143"/>
                  <a:pt x="309" y="5938"/>
                </a:cubicBezTo>
                <a:cubicBezTo>
                  <a:pt x="118" y="6394"/>
                  <a:pt x="0" y="6880"/>
                  <a:pt x="103" y="7380"/>
                </a:cubicBezTo>
                <a:cubicBezTo>
                  <a:pt x="265" y="8204"/>
                  <a:pt x="810" y="8690"/>
                  <a:pt x="1546" y="8999"/>
                </a:cubicBezTo>
                <a:cubicBezTo>
                  <a:pt x="2015" y="9200"/>
                  <a:pt x="2502" y="9264"/>
                  <a:pt x="2996" y="9264"/>
                </a:cubicBezTo>
                <a:cubicBezTo>
                  <a:pt x="3262" y="9264"/>
                  <a:pt x="3530" y="9245"/>
                  <a:pt x="3797" y="9220"/>
                </a:cubicBezTo>
                <a:cubicBezTo>
                  <a:pt x="5784" y="9014"/>
                  <a:pt x="7682" y="8484"/>
                  <a:pt x="9493" y="7645"/>
                </a:cubicBezTo>
                <a:cubicBezTo>
                  <a:pt x="9684" y="7557"/>
                  <a:pt x="9875" y="7483"/>
                  <a:pt x="10052" y="7395"/>
                </a:cubicBezTo>
                <a:lnTo>
                  <a:pt x="10081" y="7439"/>
                </a:lnTo>
                <a:cubicBezTo>
                  <a:pt x="10022" y="7498"/>
                  <a:pt x="9949" y="7557"/>
                  <a:pt x="9890" y="7616"/>
                </a:cubicBezTo>
                <a:cubicBezTo>
                  <a:pt x="8507" y="8970"/>
                  <a:pt x="7565" y="10544"/>
                  <a:pt x="7403" y="12516"/>
                </a:cubicBezTo>
                <a:cubicBezTo>
                  <a:pt x="7359" y="13164"/>
                  <a:pt x="7388" y="13826"/>
                  <a:pt x="7697" y="14415"/>
                </a:cubicBezTo>
                <a:cubicBezTo>
                  <a:pt x="7986" y="14942"/>
                  <a:pt x="8469" y="15314"/>
                  <a:pt x="9033" y="15314"/>
                </a:cubicBezTo>
                <a:cubicBezTo>
                  <a:pt x="9304" y="15314"/>
                  <a:pt x="9594" y="15228"/>
                  <a:pt x="9890" y="15033"/>
                </a:cubicBezTo>
                <a:cubicBezTo>
                  <a:pt x="10287" y="14753"/>
                  <a:pt x="10640" y="14415"/>
                  <a:pt x="10979" y="14076"/>
                </a:cubicBezTo>
                <a:cubicBezTo>
                  <a:pt x="11200" y="13870"/>
                  <a:pt x="11435" y="13664"/>
                  <a:pt x="11626" y="13487"/>
                </a:cubicBezTo>
                <a:lnTo>
                  <a:pt x="11626" y="13487"/>
                </a:lnTo>
                <a:cubicBezTo>
                  <a:pt x="11376" y="14179"/>
                  <a:pt x="11229" y="14944"/>
                  <a:pt x="11303" y="15739"/>
                </a:cubicBezTo>
                <a:cubicBezTo>
                  <a:pt x="11362" y="16298"/>
                  <a:pt x="11494" y="16813"/>
                  <a:pt x="11921" y="17211"/>
                </a:cubicBezTo>
                <a:cubicBezTo>
                  <a:pt x="12107" y="17389"/>
                  <a:pt x="12324" y="17478"/>
                  <a:pt x="12546" y="17478"/>
                </a:cubicBezTo>
                <a:cubicBezTo>
                  <a:pt x="12727" y="17478"/>
                  <a:pt x="12911" y="17418"/>
                  <a:pt x="13083" y="17299"/>
                </a:cubicBezTo>
                <a:cubicBezTo>
                  <a:pt x="13304" y="17167"/>
                  <a:pt x="13466" y="16975"/>
                  <a:pt x="13613" y="16784"/>
                </a:cubicBezTo>
                <a:cubicBezTo>
                  <a:pt x="13819" y="16519"/>
                  <a:pt x="14011" y="16254"/>
                  <a:pt x="14246" y="15945"/>
                </a:cubicBezTo>
                <a:lnTo>
                  <a:pt x="14246" y="15945"/>
                </a:lnTo>
                <a:cubicBezTo>
                  <a:pt x="13966" y="17490"/>
                  <a:pt x="14128" y="18933"/>
                  <a:pt x="14879" y="20272"/>
                </a:cubicBezTo>
                <a:lnTo>
                  <a:pt x="14879" y="20286"/>
                </a:lnTo>
                <a:lnTo>
                  <a:pt x="15011" y="20286"/>
                </a:lnTo>
                <a:cubicBezTo>
                  <a:pt x="15100" y="20183"/>
                  <a:pt x="15070" y="20095"/>
                  <a:pt x="15011" y="19992"/>
                </a:cubicBezTo>
                <a:cubicBezTo>
                  <a:pt x="14599" y="19197"/>
                  <a:pt x="14393" y="18329"/>
                  <a:pt x="14378" y="17431"/>
                </a:cubicBezTo>
                <a:cubicBezTo>
                  <a:pt x="14364" y="16475"/>
                  <a:pt x="14496" y="15548"/>
                  <a:pt x="14982" y="14694"/>
                </a:cubicBezTo>
                <a:cubicBezTo>
                  <a:pt x="15085" y="14518"/>
                  <a:pt x="15188" y="14341"/>
                  <a:pt x="15276" y="14164"/>
                </a:cubicBezTo>
                <a:lnTo>
                  <a:pt x="15276" y="13944"/>
                </a:lnTo>
                <a:cubicBezTo>
                  <a:pt x="15244" y="13928"/>
                  <a:pt x="15214" y="13920"/>
                  <a:pt x="15186" y="13920"/>
                </a:cubicBezTo>
                <a:cubicBezTo>
                  <a:pt x="15112" y="13920"/>
                  <a:pt x="15054" y="13972"/>
                  <a:pt x="15011" y="14047"/>
                </a:cubicBezTo>
                <a:cubicBezTo>
                  <a:pt x="14879" y="14297"/>
                  <a:pt x="14761" y="14532"/>
                  <a:pt x="14629" y="14783"/>
                </a:cubicBezTo>
                <a:cubicBezTo>
                  <a:pt x="14231" y="15548"/>
                  <a:pt x="13760" y="16269"/>
                  <a:pt x="13172" y="16902"/>
                </a:cubicBezTo>
                <a:cubicBezTo>
                  <a:pt x="12970" y="17123"/>
                  <a:pt x="12760" y="17229"/>
                  <a:pt x="12557" y="17229"/>
                </a:cubicBezTo>
                <a:cubicBezTo>
                  <a:pt x="12302" y="17229"/>
                  <a:pt x="12059" y="17060"/>
                  <a:pt x="11862" y="16740"/>
                </a:cubicBezTo>
                <a:cubicBezTo>
                  <a:pt x="11641" y="16372"/>
                  <a:pt x="11568" y="15945"/>
                  <a:pt x="11553" y="15518"/>
                </a:cubicBezTo>
                <a:cubicBezTo>
                  <a:pt x="11523" y="14312"/>
                  <a:pt x="11921" y="13223"/>
                  <a:pt x="12583" y="12207"/>
                </a:cubicBezTo>
                <a:cubicBezTo>
                  <a:pt x="12804" y="11869"/>
                  <a:pt x="13039" y="11530"/>
                  <a:pt x="13231" y="11177"/>
                </a:cubicBezTo>
                <a:cubicBezTo>
                  <a:pt x="13275" y="11089"/>
                  <a:pt x="13334" y="11000"/>
                  <a:pt x="13231" y="10942"/>
                </a:cubicBezTo>
                <a:cubicBezTo>
                  <a:pt x="13204" y="10927"/>
                  <a:pt x="13181" y="10920"/>
                  <a:pt x="13160" y="10920"/>
                </a:cubicBezTo>
                <a:cubicBezTo>
                  <a:pt x="13098" y="10920"/>
                  <a:pt x="13054" y="10975"/>
                  <a:pt x="13010" y="11030"/>
                </a:cubicBezTo>
                <a:cubicBezTo>
                  <a:pt x="12863" y="11265"/>
                  <a:pt x="12701" y="11471"/>
                  <a:pt x="12568" y="11707"/>
                </a:cubicBezTo>
                <a:cubicBezTo>
                  <a:pt x="11980" y="12708"/>
                  <a:pt x="11214" y="13532"/>
                  <a:pt x="10376" y="14312"/>
                </a:cubicBezTo>
                <a:cubicBezTo>
                  <a:pt x="10125" y="14547"/>
                  <a:pt x="9860" y="14783"/>
                  <a:pt x="9551" y="14930"/>
                </a:cubicBezTo>
                <a:cubicBezTo>
                  <a:pt x="9371" y="15014"/>
                  <a:pt x="9196" y="15055"/>
                  <a:pt x="9027" y="15055"/>
                </a:cubicBezTo>
                <a:cubicBezTo>
                  <a:pt x="8754" y="15055"/>
                  <a:pt x="8498" y="14947"/>
                  <a:pt x="8271" y="14738"/>
                </a:cubicBezTo>
                <a:cubicBezTo>
                  <a:pt x="7830" y="14341"/>
                  <a:pt x="7712" y="13811"/>
                  <a:pt x="7682" y="13267"/>
                </a:cubicBezTo>
                <a:cubicBezTo>
                  <a:pt x="7594" y="11854"/>
                  <a:pt x="8006" y="10588"/>
                  <a:pt x="8757" y="9411"/>
                </a:cubicBezTo>
                <a:cubicBezTo>
                  <a:pt x="9463" y="8293"/>
                  <a:pt x="10405" y="7410"/>
                  <a:pt x="11465" y="6630"/>
                </a:cubicBezTo>
                <a:cubicBezTo>
                  <a:pt x="11538" y="6585"/>
                  <a:pt x="11656" y="6512"/>
                  <a:pt x="11582" y="6394"/>
                </a:cubicBezTo>
                <a:cubicBezTo>
                  <a:pt x="11555" y="6351"/>
                  <a:pt x="11524" y="6335"/>
                  <a:pt x="11491" y="6335"/>
                </a:cubicBezTo>
                <a:cubicBezTo>
                  <a:pt x="11435" y="6335"/>
                  <a:pt x="11373" y="6381"/>
                  <a:pt x="11317" y="6409"/>
                </a:cubicBezTo>
                <a:cubicBezTo>
                  <a:pt x="11288" y="6409"/>
                  <a:pt x="11273" y="6424"/>
                  <a:pt x="11259" y="6438"/>
                </a:cubicBezTo>
                <a:cubicBezTo>
                  <a:pt x="10008" y="7189"/>
                  <a:pt x="8698" y="7792"/>
                  <a:pt x="7315" y="8219"/>
                </a:cubicBezTo>
                <a:cubicBezTo>
                  <a:pt x="5877" y="8679"/>
                  <a:pt x="4424" y="8985"/>
                  <a:pt x="2917" y="8985"/>
                </a:cubicBezTo>
                <a:cubicBezTo>
                  <a:pt x="2882" y="8985"/>
                  <a:pt x="2847" y="8985"/>
                  <a:pt x="2811" y="8984"/>
                </a:cubicBezTo>
                <a:cubicBezTo>
                  <a:pt x="2223" y="8984"/>
                  <a:pt x="1649" y="8852"/>
                  <a:pt x="1163" y="8499"/>
                </a:cubicBezTo>
                <a:cubicBezTo>
                  <a:pt x="530" y="8057"/>
                  <a:pt x="221" y="7468"/>
                  <a:pt x="368" y="6688"/>
                </a:cubicBezTo>
                <a:cubicBezTo>
                  <a:pt x="427" y="6276"/>
                  <a:pt x="589" y="5908"/>
                  <a:pt x="795" y="5555"/>
                </a:cubicBezTo>
                <a:cubicBezTo>
                  <a:pt x="1443" y="4496"/>
                  <a:pt x="2252" y="3598"/>
                  <a:pt x="3238" y="2833"/>
                </a:cubicBezTo>
                <a:cubicBezTo>
                  <a:pt x="5360" y="1163"/>
                  <a:pt x="7769" y="283"/>
                  <a:pt x="10462" y="283"/>
                </a:cubicBezTo>
                <a:cubicBezTo>
                  <a:pt x="10570" y="283"/>
                  <a:pt x="10679" y="284"/>
                  <a:pt x="10788" y="287"/>
                </a:cubicBezTo>
                <a:lnTo>
                  <a:pt x="11156" y="287"/>
                </a:lnTo>
                <a:cubicBezTo>
                  <a:pt x="11229" y="287"/>
                  <a:pt x="11273" y="257"/>
                  <a:pt x="11288" y="199"/>
                </a:cubicBezTo>
                <a:cubicBezTo>
                  <a:pt x="11303" y="110"/>
                  <a:pt x="11244" y="81"/>
                  <a:pt x="11170" y="51"/>
                </a:cubicBezTo>
                <a:cubicBezTo>
                  <a:pt x="11141" y="51"/>
                  <a:pt x="11097" y="51"/>
                  <a:pt x="11067" y="37"/>
                </a:cubicBezTo>
                <a:cubicBezTo>
                  <a:pt x="10836" y="11"/>
                  <a:pt x="10605" y="0"/>
                  <a:pt x="10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2"/>
          <p:cNvSpPr/>
          <p:nvPr/>
        </p:nvSpPr>
        <p:spPr>
          <a:xfrm rot="6295757">
            <a:off x="5672492" y="3040710"/>
            <a:ext cx="1723617" cy="2662196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2"/>
          <p:cNvSpPr txBox="1">
            <a:spLocks noGrp="1"/>
          </p:cNvSpPr>
          <p:nvPr>
            <p:ph type="title"/>
          </p:nvPr>
        </p:nvSpPr>
        <p:spPr>
          <a:xfrm>
            <a:off x="1246260" y="1656124"/>
            <a:ext cx="4499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b="1" dirty="0"/>
              <a:t>THANK YOU</a:t>
            </a:r>
            <a:endParaRPr sz="66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>
            <a:spLocks noGrp="1"/>
          </p:cNvSpPr>
          <p:nvPr>
            <p:ph type="subTitle" idx="7"/>
          </p:nvPr>
        </p:nvSpPr>
        <p:spPr>
          <a:xfrm>
            <a:off x="-89749" y="1831517"/>
            <a:ext cx="244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73" name="Google Shape;273;p40"/>
          <p:cNvSpPr txBox="1">
            <a:spLocks noGrp="1"/>
          </p:cNvSpPr>
          <p:nvPr>
            <p:ph type="subTitle" idx="8"/>
          </p:nvPr>
        </p:nvSpPr>
        <p:spPr>
          <a:xfrm>
            <a:off x="2127300" y="1827270"/>
            <a:ext cx="244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LITERATURE SURVEY</a:t>
            </a:r>
            <a:endParaRPr dirty="0"/>
          </a:p>
        </p:txBody>
      </p:sp>
      <p:sp>
        <p:nvSpPr>
          <p:cNvPr id="274" name="Google Shape;274;p40"/>
          <p:cNvSpPr txBox="1">
            <a:spLocks noGrp="1"/>
          </p:cNvSpPr>
          <p:nvPr>
            <p:ph type="subTitle" idx="9"/>
          </p:nvPr>
        </p:nvSpPr>
        <p:spPr>
          <a:xfrm>
            <a:off x="4118211" y="1844058"/>
            <a:ext cx="244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</a:t>
            </a:r>
            <a:endParaRPr dirty="0"/>
          </a:p>
        </p:txBody>
      </p:sp>
      <p:sp>
        <p:nvSpPr>
          <p:cNvPr id="275" name="Google Shape;275;p40"/>
          <p:cNvSpPr txBox="1">
            <a:spLocks noGrp="1"/>
          </p:cNvSpPr>
          <p:nvPr>
            <p:ph type="subTitle" idx="13"/>
          </p:nvPr>
        </p:nvSpPr>
        <p:spPr>
          <a:xfrm>
            <a:off x="5881471" y="1852713"/>
            <a:ext cx="244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IMPLEMENTATION</a:t>
            </a:r>
            <a:endParaRPr dirty="0"/>
          </a:p>
        </p:txBody>
      </p:sp>
      <p:sp>
        <p:nvSpPr>
          <p:cNvPr id="276" name="Google Shape;276;p40"/>
          <p:cNvSpPr txBox="1">
            <a:spLocks noGrp="1"/>
          </p:cNvSpPr>
          <p:nvPr>
            <p:ph type="subTitle" idx="14"/>
          </p:nvPr>
        </p:nvSpPr>
        <p:spPr>
          <a:xfrm>
            <a:off x="-169157" y="3397817"/>
            <a:ext cx="244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277" name="Google Shape;277;p40"/>
          <p:cNvSpPr txBox="1">
            <a:spLocks noGrp="1"/>
          </p:cNvSpPr>
          <p:nvPr>
            <p:ph type="subTitle" idx="15"/>
          </p:nvPr>
        </p:nvSpPr>
        <p:spPr>
          <a:xfrm>
            <a:off x="6198487" y="3472873"/>
            <a:ext cx="244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84" name="Google Shape;284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chivo Black"/>
                <a:ea typeface="Archivo Black"/>
                <a:cs typeface="Archivo Black"/>
                <a:sym typeface="Archivo Black"/>
              </a:rPr>
              <a:t>TABLE OF CONTENTS</a:t>
            </a:r>
            <a:endParaRPr dirty="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85" name="Google Shape;285;p40"/>
          <p:cNvSpPr txBox="1">
            <a:spLocks noGrp="1"/>
          </p:cNvSpPr>
          <p:nvPr>
            <p:ph type="title" idx="16"/>
          </p:nvPr>
        </p:nvSpPr>
        <p:spPr>
          <a:xfrm>
            <a:off x="382901" y="1427482"/>
            <a:ext cx="1499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286" name="Google Shape;286;p40"/>
          <p:cNvSpPr txBox="1">
            <a:spLocks noGrp="1"/>
          </p:cNvSpPr>
          <p:nvPr>
            <p:ph type="title" idx="17"/>
          </p:nvPr>
        </p:nvSpPr>
        <p:spPr>
          <a:xfrm>
            <a:off x="2506733" y="1474493"/>
            <a:ext cx="1499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287" name="Google Shape;287;p40"/>
          <p:cNvSpPr txBox="1">
            <a:spLocks noGrp="1"/>
          </p:cNvSpPr>
          <p:nvPr>
            <p:ph type="title" idx="18"/>
          </p:nvPr>
        </p:nvSpPr>
        <p:spPr>
          <a:xfrm>
            <a:off x="4630565" y="1427482"/>
            <a:ext cx="1499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288" name="Google Shape;288;p40"/>
          <p:cNvSpPr txBox="1">
            <a:spLocks noGrp="1"/>
          </p:cNvSpPr>
          <p:nvPr>
            <p:ph type="title" idx="19"/>
          </p:nvPr>
        </p:nvSpPr>
        <p:spPr>
          <a:xfrm>
            <a:off x="6605884" y="1402921"/>
            <a:ext cx="1499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289" name="Google Shape;289;p40"/>
          <p:cNvSpPr txBox="1">
            <a:spLocks noGrp="1"/>
          </p:cNvSpPr>
          <p:nvPr>
            <p:ph type="title" idx="20"/>
          </p:nvPr>
        </p:nvSpPr>
        <p:spPr>
          <a:xfrm>
            <a:off x="303493" y="2954309"/>
            <a:ext cx="1499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  <p:sp>
        <p:nvSpPr>
          <p:cNvPr id="290" name="Google Shape;290;p40"/>
          <p:cNvSpPr txBox="1">
            <a:spLocks noGrp="1"/>
          </p:cNvSpPr>
          <p:nvPr>
            <p:ph type="title" idx="21"/>
          </p:nvPr>
        </p:nvSpPr>
        <p:spPr>
          <a:xfrm>
            <a:off x="2354951" y="2936818"/>
            <a:ext cx="1499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06.</a:t>
            </a:r>
            <a:endParaRPr dirty="0"/>
          </a:p>
        </p:txBody>
      </p:sp>
      <p:sp>
        <p:nvSpPr>
          <p:cNvPr id="4" name="Google Shape;290;p40">
            <a:extLst>
              <a:ext uri="{FF2B5EF4-FFF2-40B4-BE49-F238E27FC236}">
                <a16:creationId xmlns:a16="http://schemas.microsoft.com/office/drawing/2014/main" id="{93258524-032B-6889-101D-FD5B0AF6B526}"/>
              </a:ext>
            </a:extLst>
          </p:cNvPr>
          <p:cNvSpPr txBox="1">
            <a:spLocks/>
          </p:cNvSpPr>
          <p:nvPr/>
        </p:nvSpPr>
        <p:spPr>
          <a:xfrm>
            <a:off x="4604956" y="2936818"/>
            <a:ext cx="1499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Archivo Black"/>
              <a:buNone/>
              <a:defRPr sz="3600" b="0" i="0" u="none" strike="noStrike" cap="none">
                <a:solidFill>
                  <a:schemeClr val="accen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en" dirty="0"/>
              <a:t>07.</a:t>
            </a:r>
          </a:p>
        </p:txBody>
      </p:sp>
      <p:sp>
        <p:nvSpPr>
          <p:cNvPr id="5" name="Google Shape;290;p40">
            <a:extLst>
              <a:ext uri="{FF2B5EF4-FFF2-40B4-BE49-F238E27FC236}">
                <a16:creationId xmlns:a16="http://schemas.microsoft.com/office/drawing/2014/main" id="{9F82BFF9-903C-5618-1828-37467D8483AB}"/>
              </a:ext>
            </a:extLst>
          </p:cNvPr>
          <p:cNvSpPr txBox="1">
            <a:spLocks/>
          </p:cNvSpPr>
          <p:nvPr/>
        </p:nvSpPr>
        <p:spPr>
          <a:xfrm>
            <a:off x="6682023" y="2954309"/>
            <a:ext cx="1499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Archivo Black"/>
              <a:buNone/>
              <a:defRPr sz="3600" b="0" i="0" u="none" strike="noStrike" cap="none">
                <a:solidFill>
                  <a:schemeClr val="accen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en" dirty="0"/>
              <a:t>08.</a:t>
            </a:r>
          </a:p>
        </p:txBody>
      </p:sp>
      <p:sp>
        <p:nvSpPr>
          <p:cNvPr id="6" name="Google Shape;276;p40">
            <a:extLst>
              <a:ext uri="{FF2B5EF4-FFF2-40B4-BE49-F238E27FC236}">
                <a16:creationId xmlns:a16="http://schemas.microsoft.com/office/drawing/2014/main" id="{B18A80A8-1431-3DA9-848B-2526785F1031}"/>
              </a:ext>
            </a:extLst>
          </p:cNvPr>
          <p:cNvSpPr txBox="1">
            <a:spLocks/>
          </p:cNvSpPr>
          <p:nvPr/>
        </p:nvSpPr>
        <p:spPr>
          <a:xfrm>
            <a:off x="1813779" y="3410358"/>
            <a:ext cx="244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9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N" dirty="0"/>
              <a:t>FUTURE SCOPE</a:t>
            </a:r>
          </a:p>
        </p:txBody>
      </p:sp>
      <p:sp>
        <p:nvSpPr>
          <p:cNvPr id="7" name="Google Shape;276;p40">
            <a:extLst>
              <a:ext uri="{FF2B5EF4-FFF2-40B4-BE49-F238E27FC236}">
                <a16:creationId xmlns:a16="http://schemas.microsoft.com/office/drawing/2014/main" id="{86CF0078-3223-8CEB-B37E-612949404655}"/>
              </a:ext>
            </a:extLst>
          </p:cNvPr>
          <p:cNvSpPr txBox="1">
            <a:spLocks/>
          </p:cNvSpPr>
          <p:nvPr/>
        </p:nvSpPr>
        <p:spPr>
          <a:xfrm>
            <a:off x="4006133" y="3464218"/>
            <a:ext cx="244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9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N" dirty="0"/>
              <a:t>DEMO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96" name="Google Shape;296;p41"/>
          <p:cNvSpPr txBox="1">
            <a:spLocks noGrp="1"/>
          </p:cNvSpPr>
          <p:nvPr>
            <p:ph type="body" idx="1"/>
          </p:nvPr>
        </p:nvSpPr>
        <p:spPr>
          <a:xfrm>
            <a:off x="4682400" y="1503825"/>
            <a:ext cx="3535500" cy="30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/>
              <a:t> The productivity app is designed to address common challenges faced by students.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/>
              <a:t>The app integrates essential tools like a study planner for tracking study sessions, a to-do list to manage daily tasks, and a habit tracker to promote positive routines.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0" indent="0" algn="just">
              <a:buNone/>
            </a:pPr>
            <a:endParaRPr lang="en-US" sz="1600" dirty="0"/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72383">
            <a:off x="276419" y="2037251"/>
            <a:ext cx="3400097" cy="271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118158" flipH="1">
            <a:off x="1393607" y="3448600"/>
            <a:ext cx="2420299" cy="2470792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1"/>
          <p:cNvSpPr/>
          <p:nvPr/>
        </p:nvSpPr>
        <p:spPr>
          <a:xfrm rot="-9900535" flipH="1">
            <a:off x="2215778" y="4720430"/>
            <a:ext cx="3327761" cy="842663"/>
          </a:xfrm>
          <a:custGeom>
            <a:avLst/>
            <a:gdLst/>
            <a:ahLst/>
            <a:cxnLst/>
            <a:rect l="l" t="t" r="r" b="b"/>
            <a:pathLst>
              <a:path w="50390" h="12760" extrusionOk="0">
                <a:moveTo>
                  <a:pt x="7977" y="2693"/>
                </a:moveTo>
                <a:cubicBezTo>
                  <a:pt x="7918" y="3753"/>
                  <a:pt x="7432" y="4665"/>
                  <a:pt x="6991" y="5592"/>
                </a:cubicBezTo>
                <a:cubicBezTo>
                  <a:pt x="7211" y="4592"/>
                  <a:pt x="7403" y="3576"/>
                  <a:pt x="7977" y="2693"/>
                </a:cubicBezTo>
                <a:close/>
                <a:moveTo>
                  <a:pt x="37889" y="749"/>
                </a:moveTo>
                <a:cubicBezTo>
                  <a:pt x="37985" y="749"/>
                  <a:pt x="38013" y="838"/>
                  <a:pt x="38013" y="957"/>
                </a:cubicBezTo>
                <a:cubicBezTo>
                  <a:pt x="38028" y="1384"/>
                  <a:pt x="37925" y="1796"/>
                  <a:pt x="37763" y="2193"/>
                </a:cubicBezTo>
                <a:cubicBezTo>
                  <a:pt x="37057" y="4047"/>
                  <a:pt x="35923" y="5651"/>
                  <a:pt x="34702" y="7197"/>
                </a:cubicBezTo>
                <a:cubicBezTo>
                  <a:pt x="34672" y="7226"/>
                  <a:pt x="34658" y="7255"/>
                  <a:pt x="34643" y="7285"/>
                </a:cubicBezTo>
                <a:lnTo>
                  <a:pt x="34569" y="7255"/>
                </a:lnTo>
                <a:cubicBezTo>
                  <a:pt x="34628" y="7049"/>
                  <a:pt x="34672" y="6843"/>
                  <a:pt x="34731" y="6652"/>
                </a:cubicBezTo>
                <a:cubicBezTo>
                  <a:pt x="35217" y="4901"/>
                  <a:pt x="35982" y="3267"/>
                  <a:pt x="36909" y="1707"/>
                </a:cubicBezTo>
                <a:cubicBezTo>
                  <a:pt x="37086" y="1413"/>
                  <a:pt x="37277" y="1119"/>
                  <a:pt x="37572" y="898"/>
                </a:cubicBezTo>
                <a:cubicBezTo>
                  <a:pt x="37645" y="839"/>
                  <a:pt x="37719" y="795"/>
                  <a:pt x="37807" y="765"/>
                </a:cubicBezTo>
                <a:cubicBezTo>
                  <a:pt x="37839" y="754"/>
                  <a:pt x="37866" y="749"/>
                  <a:pt x="37889" y="749"/>
                </a:cubicBezTo>
                <a:close/>
                <a:moveTo>
                  <a:pt x="28944" y="2480"/>
                </a:moveTo>
                <a:cubicBezTo>
                  <a:pt x="28983" y="2480"/>
                  <a:pt x="29023" y="2491"/>
                  <a:pt x="29065" y="2517"/>
                </a:cubicBezTo>
                <a:cubicBezTo>
                  <a:pt x="29242" y="2620"/>
                  <a:pt x="29110" y="2826"/>
                  <a:pt x="29080" y="2973"/>
                </a:cubicBezTo>
                <a:cubicBezTo>
                  <a:pt x="28918" y="3709"/>
                  <a:pt x="28536" y="4356"/>
                  <a:pt x="28138" y="4974"/>
                </a:cubicBezTo>
                <a:cubicBezTo>
                  <a:pt x="27579" y="5872"/>
                  <a:pt x="26961" y="6711"/>
                  <a:pt x="26313" y="7535"/>
                </a:cubicBezTo>
                <a:cubicBezTo>
                  <a:pt x="26284" y="7550"/>
                  <a:pt x="26269" y="7564"/>
                  <a:pt x="26255" y="7594"/>
                </a:cubicBezTo>
                <a:cubicBezTo>
                  <a:pt x="26490" y="6314"/>
                  <a:pt x="26843" y="5077"/>
                  <a:pt x="27550" y="3974"/>
                </a:cubicBezTo>
                <a:cubicBezTo>
                  <a:pt x="27844" y="3503"/>
                  <a:pt x="28138" y="3032"/>
                  <a:pt x="28580" y="2693"/>
                </a:cubicBezTo>
                <a:cubicBezTo>
                  <a:pt x="28694" y="2613"/>
                  <a:pt x="28809" y="2480"/>
                  <a:pt x="28944" y="2480"/>
                </a:cubicBezTo>
                <a:close/>
                <a:moveTo>
                  <a:pt x="44159" y="318"/>
                </a:moveTo>
                <a:cubicBezTo>
                  <a:pt x="44170" y="318"/>
                  <a:pt x="44182" y="320"/>
                  <a:pt x="44194" y="324"/>
                </a:cubicBezTo>
                <a:cubicBezTo>
                  <a:pt x="44297" y="353"/>
                  <a:pt x="44312" y="456"/>
                  <a:pt x="44326" y="545"/>
                </a:cubicBezTo>
                <a:cubicBezTo>
                  <a:pt x="44356" y="868"/>
                  <a:pt x="44297" y="1177"/>
                  <a:pt x="44238" y="1501"/>
                </a:cubicBezTo>
                <a:cubicBezTo>
                  <a:pt x="43959" y="3032"/>
                  <a:pt x="43237" y="4371"/>
                  <a:pt x="42443" y="5666"/>
                </a:cubicBezTo>
                <a:cubicBezTo>
                  <a:pt x="41972" y="6446"/>
                  <a:pt x="41457" y="7182"/>
                  <a:pt x="40927" y="7918"/>
                </a:cubicBezTo>
                <a:cubicBezTo>
                  <a:pt x="40898" y="7962"/>
                  <a:pt x="40868" y="8021"/>
                  <a:pt x="40780" y="8035"/>
                </a:cubicBezTo>
                <a:cubicBezTo>
                  <a:pt x="40780" y="7344"/>
                  <a:pt x="40927" y="6696"/>
                  <a:pt x="41118" y="6063"/>
                </a:cubicBezTo>
                <a:cubicBezTo>
                  <a:pt x="41736" y="4121"/>
                  <a:pt x="42649" y="2325"/>
                  <a:pt x="43811" y="648"/>
                </a:cubicBezTo>
                <a:cubicBezTo>
                  <a:pt x="43856" y="574"/>
                  <a:pt x="43929" y="501"/>
                  <a:pt x="43988" y="427"/>
                </a:cubicBezTo>
                <a:cubicBezTo>
                  <a:pt x="44039" y="389"/>
                  <a:pt x="44089" y="318"/>
                  <a:pt x="44159" y="318"/>
                </a:cubicBezTo>
                <a:close/>
                <a:moveTo>
                  <a:pt x="23404" y="1577"/>
                </a:moveTo>
                <a:cubicBezTo>
                  <a:pt x="23643" y="1577"/>
                  <a:pt x="23801" y="1770"/>
                  <a:pt x="23812" y="2105"/>
                </a:cubicBezTo>
                <a:cubicBezTo>
                  <a:pt x="23841" y="2811"/>
                  <a:pt x="23547" y="3429"/>
                  <a:pt x="23252" y="4047"/>
                </a:cubicBezTo>
                <a:cubicBezTo>
                  <a:pt x="22708" y="5225"/>
                  <a:pt x="21928" y="6255"/>
                  <a:pt x="21104" y="7241"/>
                </a:cubicBezTo>
                <a:cubicBezTo>
                  <a:pt x="20854" y="7550"/>
                  <a:pt x="20603" y="7844"/>
                  <a:pt x="20353" y="8138"/>
                </a:cubicBezTo>
                <a:lnTo>
                  <a:pt x="20294" y="8109"/>
                </a:lnTo>
                <a:cubicBezTo>
                  <a:pt x="20280" y="7815"/>
                  <a:pt x="20339" y="7535"/>
                  <a:pt x="20383" y="7255"/>
                </a:cubicBezTo>
                <a:cubicBezTo>
                  <a:pt x="20515" y="6255"/>
                  <a:pt x="20692" y="5254"/>
                  <a:pt x="21089" y="4327"/>
                </a:cubicBezTo>
                <a:cubicBezTo>
                  <a:pt x="21457" y="3503"/>
                  <a:pt x="21899" y="2708"/>
                  <a:pt x="22561" y="2060"/>
                </a:cubicBezTo>
                <a:cubicBezTo>
                  <a:pt x="22723" y="1913"/>
                  <a:pt x="22885" y="1781"/>
                  <a:pt x="23076" y="1678"/>
                </a:cubicBezTo>
                <a:cubicBezTo>
                  <a:pt x="23196" y="1609"/>
                  <a:pt x="23306" y="1577"/>
                  <a:pt x="23404" y="1577"/>
                </a:cubicBezTo>
                <a:close/>
                <a:moveTo>
                  <a:pt x="14518" y="2716"/>
                </a:moveTo>
                <a:cubicBezTo>
                  <a:pt x="14582" y="2716"/>
                  <a:pt x="14623" y="2776"/>
                  <a:pt x="14658" y="2899"/>
                </a:cubicBezTo>
                <a:cubicBezTo>
                  <a:pt x="14717" y="3135"/>
                  <a:pt x="14702" y="3385"/>
                  <a:pt x="14658" y="3620"/>
                </a:cubicBezTo>
                <a:cubicBezTo>
                  <a:pt x="14526" y="4342"/>
                  <a:pt x="14217" y="5004"/>
                  <a:pt x="13907" y="5666"/>
                </a:cubicBezTo>
                <a:cubicBezTo>
                  <a:pt x="13437" y="6696"/>
                  <a:pt x="12833" y="7653"/>
                  <a:pt x="12186" y="8595"/>
                </a:cubicBezTo>
                <a:cubicBezTo>
                  <a:pt x="12156" y="8653"/>
                  <a:pt x="12097" y="8712"/>
                  <a:pt x="12053" y="8771"/>
                </a:cubicBezTo>
                <a:cubicBezTo>
                  <a:pt x="12040" y="8771"/>
                  <a:pt x="12027" y="8771"/>
                  <a:pt x="11993" y="8782"/>
                </a:cubicBezTo>
                <a:lnTo>
                  <a:pt x="11993" y="8782"/>
                </a:lnTo>
                <a:cubicBezTo>
                  <a:pt x="11921" y="8474"/>
                  <a:pt x="11994" y="8166"/>
                  <a:pt x="12024" y="7873"/>
                </a:cubicBezTo>
                <a:cubicBezTo>
                  <a:pt x="12127" y="6946"/>
                  <a:pt x="12421" y="6093"/>
                  <a:pt x="12804" y="5254"/>
                </a:cubicBezTo>
                <a:cubicBezTo>
                  <a:pt x="13083" y="4651"/>
                  <a:pt x="13378" y="4047"/>
                  <a:pt x="13731" y="3488"/>
                </a:cubicBezTo>
                <a:cubicBezTo>
                  <a:pt x="13907" y="3223"/>
                  <a:pt x="14099" y="2988"/>
                  <a:pt x="14349" y="2796"/>
                </a:cubicBezTo>
                <a:cubicBezTo>
                  <a:pt x="14420" y="2743"/>
                  <a:pt x="14474" y="2716"/>
                  <a:pt x="14518" y="2716"/>
                </a:cubicBezTo>
                <a:close/>
                <a:moveTo>
                  <a:pt x="49460" y="1885"/>
                </a:moveTo>
                <a:cubicBezTo>
                  <a:pt x="49728" y="1885"/>
                  <a:pt x="49875" y="2066"/>
                  <a:pt x="49875" y="2414"/>
                </a:cubicBezTo>
                <a:cubicBezTo>
                  <a:pt x="49889" y="3105"/>
                  <a:pt x="49654" y="3723"/>
                  <a:pt x="49360" y="4342"/>
                </a:cubicBezTo>
                <a:cubicBezTo>
                  <a:pt x="48756" y="5578"/>
                  <a:pt x="47947" y="6667"/>
                  <a:pt x="47078" y="7726"/>
                </a:cubicBezTo>
                <a:cubicBezTo>
                  <a:pt x="46608" y="8300"/>
                  <a:pt x="46107" y="8845"/>
                  <a:pt x="45533" y="9330"/>
                </a:cubicBezTo>
                <a:cubicBezTo>
                  <a:pt x="45489" y="9375"/>
                  <a:pt x="45445" y="9419"/>
                  <a:pt x="45386" y="9463"/>
                </a:cubicBezTo>
                <a:cubicBezTo>
                  <a:pt x="45336" y="9506"/>
                  <a:pt x="45294" y="9532"/>
                  <a:pt x="45260" y="9532"/>
                </a:cubicBezTo>
                <a:cubicBezTo>
                  <a:pt x="45214" y="9532"/>
                  <a:pt x="45182" y="9485"/>
                  <a:pt x="45165" y="9375"/>
                </a:cubicBezTo>
                <a:cubicBezTo>
                  <a:pt x="45077" y="8948"/>
                  <a:pt x="45033" y="8521"/>
                  <a:pt x="45033" y="8271"/>
                </a:cubicBezTo>
                <a:cubicBezTo>
                  <a:pt x="45033" y="6873"/>
                  <a:pt x="45445" y="5798"/>
                  <a:pt x="46092" y="4783"/>
                </a:cubicBezTo>
                <a:cubicBezTo>
                  <a:pt x="46696" y="3871"/>
                  <a:pt x="47387" y="3032"/>
                  <a:pt x="48300" y="2384"/>
                </a:cubicBezTo>
                <a:cubicBezTo>
                  <a:pt x="48594" y="2178"/>
                  <a:pt x="48903" y="2002"/>
                  <a:pt x="49256" y="1913"/>
                </a:cubicBezTo>
                <a:cubicBezTo>
                  <a:pt x="49330" y="1894"/>
                  <a:pt x="49398" y="1885"/>
                  <a:pt x="49460" y="1885"/>
                </a:cubicBezTo>
                <a:close/>
                <a:moveTo>
                  <a:pt x="44120" y="0"/>
                </a:moveTo>
                <a:cubicBezTo>
                  <a:pt x="43870" y="147"/>
                  <a:pt x="43694" y="368"/>
                  <a:pt x="43532" y="604"/>
                </a:cubicBezTo>
                <a:cubicBezTo>
                  <a:pt x="42560" y="2016"/>
                  <a:pt x="41781" y="3517"/>
                  <a:pt x="41177" y="5121"/>
                </a:cubicBezTo>
                <a:cubicBezTo>
                  <a:pt x="40780" y="6152"/>
                  <a:pt x="40500" y="7211"/>
                  <a:pt x="40515" y="8330"/>
                </a:cubicBezTo>
                <a:cubicBezTo>
                  <a:pt x="40515" y="8447"/>
                  <a:pt x="40456" y="8550"/>
                  <a:pt x="40382" y="8639"/>
                </a:cubicBezTo>
                <a:cubicBezTo>
                  <a:pt x="39544" y="9698"/>
                  <a:pt x="38616" y="10684"/>
                  <a:pt x="37616" y="11611"/>
                </a:cubicBezTo>
                <a:cubicBezTo>
                  <a:pt x="37248" y="11935"/>
                  <a:pt x="36865" y="12215"/>
                  <a:pt x="36394" y="12391"/>
                </a:cubicBezTo>
                <a:cubicBezTo>
                  <a:pt x="36180" y="12466"/>
                  <a:pt x="35978" y="12504"/>
                  <a:pt x="35789" y="12504"/>
                </a:cubicBezTo>
                <a:cubicBezTo>
                  <a:pt x="35420" y="12504"/>
                  <a:pt x="35102" y="12360"/>
                  <a:pt x="34849" y="12068"/>
                </a:cubicBezTo>
                <a:cubicBezTo>
                  <a:pt x="34599" y="11773"/>
                  <a:pt x="34437" y="11450"/>
                  <a:pt x="34349" y="11096"/>
                </a:cubicBezTo>
                <a:cubicBezTo>
                  <a:pt x="34099" y="10066"/>
                  <a:pt x="34260" y="9036"/>
                  <a:pt x="34452" y="8021"/>
                </a:cubicBezTo>
                <a:cubicBezTo>
                  <a:pt x="34466" y="7947"/>
                  <a:pt x="34511" y="7873"/>
                  <a:pt x="34569" y="7815"/>
                </a:cubicBezTo>
                <a:cubicBezTo>
                  <a:pt x="35379" y="6843"/>
                  <a:pt x="36115" y="5843"/>
                  <a:pt x="36777" y="4768"/>
                </a:cubicBezTo>
                <a:cubicBezTo>
                  <a:pt x="37307" y="3915"/>
                  <a:pt x="37792" y="3017"/>
                  <a:pt x="38116" y="2060"/>
                </a:cubicBezTo>
                <a:cubicBezTo>
                  <a:pt x="38249" y="1678"/>
                  <a:pt x="38337" y="1280"/>
                  <a:pt x="38293" y="868"/>
                </a:cubicBezTo>
                <a:cubicBezTo>
                  <a:pt x="38270" y="611"/>
                  <a:pt x="38138" y="473"/>
                  <a:pt x="37933" y="473"/>
                </a:cubicBezTo>
                <a:cubicBezTo>
                  <a:pt x="37868" y="473"/>
                  <a:pt x="37797" y="487"/>
                  <a:pt x="37719" y="515"/>
                </a:cubicBezTo>
                <a:cubicBezTo>
                  <a:pt x="37572" y="574"/>
                  <a:pt x="37424" y="677"/>
                  <a:pt x="37307" y="795"/>
                </a:cubicBezTo>
                <a:cubicBezTo>
                  <a:pt x="37012" y="1060"/>
                  <a:pt x="36806" y="1384"/>
                  <a:pt x="36600" y="1722"/>
                </a:cubicBezTo>
                <a:cubicBezTo>
                  <a:pt x="35526" y="3576"/>
                  <a:pt x="34658" y="5534"/>
                  <a:pt x="34231" y="7653"/>
                </a:cubicBezTo>
                <a:cubicBezTo>
                  <a:pt x="34202" y="7770"/>
                  <a:pt x="34157" y="7873"/>
                  <a:pt x="34084" y="7976"/>
                </a:cubicBezTo>
                <a:cubicBezTo>
                  <a:pt x="32965" y="9242"/>
                  <a:pt x="31773" y="10405"/>
                  <a:pt x="30331" y="11317"/>
                </a:cubicBezTo>
                <a:cubicBezTo>
                  <a:pt x="29684" y="11744"/>
                  <a:pt x="28992" y="12068"/>
                  <a:pt x="28212" y="12200"/>
                </a:cubicBezTo>
                <a:cubicBezTo>
                  <a:pt x="28069" y="12225"/>
                  <a:pt x="27933" y="12238"/>
                  <a:pt x="27805" y="12238"/>
                </a:cubicBezTo>
                <a:cubicBezTo>
                  <a:pt x="27182" y="12238"/>
                  <a:pt x="26734" y="11939"/>
                  <a:pt x="26416" y="11317"/>
                </a:cubicBezTo>
                <a:cubicBezTo>
                  <a:pt x="25960" y="10419"/>
                  <a:pt x="25931" y="9478"/>
                  <a:pt x="26063" y="8506"/>
                </a:cubicBezTo>
                <a:cubicBezTo>
                  <a:pt x="26093" y="8330"/>
                  <a:pt x="26152" y="8168"/>
                  <a:pt x="26269" y="8035"/>
                </a:cubicBezTo>
                <a:cubicBezTo>
                  <a:pt x="27005" y="7152"/>
                  <a:pt x="27682" y="6225"/>
                  <a:pt x="28300" y="5269"/>
                </a:cubicBezTo>
                <a:cubicBezTo>
                  <a:pt x="28771" y="4518"/>
                  <a:pt x="29227" y="3768"/>
                  <a:pt x="29404" y="2885"/>
                </a:cubicBezTo>
                <a:cubicBezTo>
                  <a:pt x="29448" y="2649"/>
                  <a:pt x="29448" y="2414"/>
                  <a:pt x="29227" y="2266"/>
                </a:cubicBezTo>
                <a:cubicBezTo>
                  <a:pt x="29154" y="2217"/>
                  <a:pt x="29082" y="2198"/>
                  <a:pt x="29012" y="2198"/>
                </a:cubicBezTo>
                <a:cubicBezTo>
                  <a:pt x="28871" y="2198"/>
                  <a:pt x="28737" y="2276"/>
                  <a:pt x="28609" y="2355"/>
                </a:cubicBezTo>
                <a:cubicBezTo>
                  <a:pt x="28580" y="2370"/>
                  <a:pt x="28550" y="2399"/>
                  <a:pt x="28521" y="2414"/>
                </a:cubicBezTo>
                <a:cubicBezTo>
                  <a:pt x="27756" y="3017"/>
                  <a:pt x="27299" y="3826"/>
                  <a:pt x="26887" y="4680"/>
                </a:cubicBezTo>
                <a:cubicBezTo>
                  <a:pt x="26387" y="5666"/>
                  <a:pt x="26107" y="6740"/>
                  <a:pt x="25901" y="7844"/>
                </a:cubicBezTo>
                <a:cubicBezTo>
                  <a:pt x="25872" y="8035"/>
                  <a:pt x="25784" y="8212"/>
                  <a:pt x="25651" y="8359"/>
                </a:cubicBezTo>
                <a:cubicBezTo>
                  <a:pt x="25063" y="9021"/>
                  <a:pt x="24444" y="9669"/>
                  <a:pt x="23768" y="10243"/>
                </a:cubicBezTo>
                <a:cubicBezTo>
                  <a:pt x="23194" y="10714"/>
                  <a:pt x="22605" y="11155"/>
                  <a:pt x="21884" y="11376"/>
                </a:cubicBezTo>
                <a:cubicBezTo>
                  <a:pt x="21736" y="11418"/>
                  <a:pt x="21596" y="11438"/>
                  <a:pt x="21465" y="11438"/>
                </a:cubicBezTo>
                <a:cubicBezTo>
                  <a:pt x="20995" y="11438"/>
                  <a:pt x="20640" y="11173"/>
                  <a:pt x="20456" y="10655"/>
                </a:cubicBezTo>
                <a:cubicBezTo>
                  <a:pt x="20236" y="10066"/>
                  <a:pt x="20206" y="9463"/>
                  <a:pt x="20221" y="8859"/>
                </a:cubicBezTo>
                <a:cubicBezTo>
                  <a:pt x="20221" y="8742"/>
                  <a:pt x="20265" y="8639"/>
                  <a:pt x="20339" y="8550"/>
                </a:cubicBezTo>
                <a:cubicBezTo>
                  <a:pt x="20633" y="8227"/>
                  <a:pt x="20927" y="7903"/>
                  <a:pt x="21207" y="7564"/>
                </a:cubicBezTo>
                <a:cubicBezTo>
                  <a:pt x="22134" y="6446"/>
                  <a:pt x="23032" y="5313"/>
                  <a:pt x="23606" y="3959"/>
                </a:cubicBezTo>
                <a:cubicBezTo>
                  <a:pt x="23871" y="3356"/>
                  <a:pt x="24135" y="2752"/>
                  <a:pt x="24106" y="2060"/>
                </a:cubicBezTo>
                <a:cubicBezTo>
                  <a:pt x="24084" y="1605"/>
                  <a:pt x="23802" y="1317"/>
                  <a:pt x="23425" y="1317"/>
                </a:cubicBezTo>
                <a:cubicBezTo>
                  <a:pt x="23302" y="1317"/>
                  <a:pt x="23169" y="1348"/>
                  <a:pt x="23032" y="1413"/>
                </a:cubicBezTo>
                <a:cubicBezTo>
                  <a:pt x="22693" y="1575"/>
                  <a:pt x="22414" y="1810"/>
                  <a:pt x="22163" y="2090"/>
                </a:cubicBezTo>
                <a:cubicBezTo>
                  <a:pt x="21648" y="2693"/>
                  <a:pt x="21222" y="3370"/>
                  <a:pt x="20898" y="4106"/>
                </a:cubicBezTo>
                <a:cubicBezTo>
                  <a:pt x="20368" y="5342"/>
                  <a:pt x="20162" y="6652"/>
                  <a:pt x="20044" y="7976"/>
                </a:cubicBezTo>
                <a:cubicBezTo>
                  <a:pt x="20000" y="8359"/>
                  <a:pt x="19927" y="8668"/>
                  <a:pt x="19617" y="8948"/>
                </a:cubicBezTo>
                <a:cubicBezTo>
                  <a:pt x="19161" y="9360"/>
                  <a:pt x="18734" y="9816"/>
                  <a:pt x="18264" y="10228"/>
                </a:cubicBezTo>
                <a:cubicBezTo>
                  <a:pt x="17395" y="11008"/>
                  <a:pt x="16439" y="11626"/>
                  <a:pt x="15276" y="11847"/>
                </a:cubicBezTo>
                <a:cubicBezTo>
                  <a:pt x="15016" y="11897"/>
                  <a:pt x="14757" y="11930"/>
                  <a:pt x="14505" y="11930"/>
                </a:cubicBezTo>
                <a:cubicBezTo>
                  <a:pt x="14087" y="11930"/>
                  <a:pt x="13686" y="11839"/>
                  <a:pt x="13319" y="11582"/>
                </a:cubicBezTo>
                <a:cubicBezTo>
                  <a:pt x="12554" y="11067"/>
                  <a:pt x="12230" y="10258"/>
                  <a:pt x="12053" y="9389"/>
                </a:cubicBezTo>
                <a:cubicBezTo>
                  <a:pt x="12038" y="9301"/>
                  <a:pt x="12083" y="9227"/>
                  <a:pt x="12127" y="9154"/>
                </a:cubicBezTo>
                <a:cubicBezTo>
                  <a:pt x="12804" y="8241"/>
                  <a:pt x="13407" y="7300"/>
                  <a:pt x="13907" y="6299"/>
                </a:cubicBezTo>
                <a:cubicBezTo>
                  <a:pt x="14334" y="5460"/>
                  <a:pt x="14732" y="4621"/>
                  <a:pt x="14923" y="3694"/>
                </a:cubicBezTo>
                <a:cubicBezTo>
                  <a:pt x="14997" y="3370"/>
                  <a:pt x="15011" y="3032"/>
                  <a:pt x="14879" y="2708"/>
                </a:cubicBezTo>
                <a:cubicBezTo>
                  <a:pt x="14809" y="2529"/>
                  <a:pt x="14706" y="2444"/>
                  <a:pt x="14569" y="2444"/>
                </a:cubicBezTo>
                <a:cubicBezTo>
                  <a:pt x="14504" y="2444"/>
                  <a:pt x="14430" y="2464"/>
                  <a:pt x="14349" y="2502"/>
                </a:cubicBezTo>
                <a:cubicBezTo>
                  <a:pt x="14217" y="2561"/>
                  <a:pt x="14084" y="2649"/>
                  <a:pt x="13981" y="2767"/>
                </a:cubicBezTo>
                <a:cubicBezTo>
                  <a:pt x="13643" y="3105"/>
                  <a:pt x="13407" y="3488"/>
                  <a:pt x="13186" y="3900"/>
                </a:cubicBezTo>
                <a:cubicBezTo>
                  <a:pt x="12657" y="4930"/>
                  <a:pt x="12127" y="5946"/>
                  <a:pt x="11891" y="7093"/>
                </a:cubicBezTo>
                <a:cubicBezTo>
                  <a:pt x="11774" y="7712"/>
                  <a:pt x="11641" y="8330"/>
                  <a:pt x="11729" y="8962"/>
                </a:cubicBezTo>
                <a:cubicBezTo>
                  <a:pt x="11759" y="9139"/>
                  <a:pt x="11700" y="9272"/>
                  <a:pt x="11597" y="9419"/>
                </a:cubicBezTo>
                <a:cubicBezTo>
                  <a:pt x="11038" y="10140"/>
                  <a:pt x="10420" y="10787"/>
                  <a:pt x="9743" y="11405"/>
                </a:cubicBezTo>
                <a:cubicBezTo>
                  <a:pt x="9390" y="11744"/>
                  <a:pt x="9007" y="12053"/>
                  <a:pt x="8551" y="12259"/>
                </a:cubicBezTo>
                <a:cubicBezTo>
                  <a:pt x="8331" y="12359"/>
                  <a:pt x="8115" y="12407"/>
                  <a:pt x="7911" y="12407"/>
                </a:cubicBezTo>
                <a:cubicBezTo>
                  <a:pt x="7363" y="12407"/>
                  <a:pt x="6904" y="12061"/>
                  <a:pt x="6711" y="11450"/>
                </a:cubicBezTo>
                <a:cubicBezTo>
                  <a:pt x="6652" y="11258"/>
                  <a:pt x="6608" y="11067"/>
                  <a:pt x="6579" y="10876"/>
                </a:cubicBezTo>
                <a:cubicBezTo>
                  <a:pt x="6432" y="9801"/>
                  <a:pt x="6461" y="8742"/>
                  <a:pt x="6593" y="7667"/>
                </a:cubicBezTo>
                <a:cubicBezTo>
                  <a:pt x="6638" y="7300"/>
                  <a:pt x="6652" y="6902"/>
                  <a:pt x="6844" y="6549"/>
                </a:cubicBezTo>
                <a:cubicBezTo>
                  <a:pt x="7005" y="6225"/>
                  <a:pt x="7182" y="5901"/>
                  <a:pt x="7329" y="5578"/>
                </a:cubicBezTo>
                <a:cubicBezTo>
                  <a:pt x="7727" y="4754"/>
                  <a:pt x="8109" y="3929"/>
                  <a:pt x="8271" y="3032"/>
                </a:cubicBezTo>
                <a:cubicBezTo>
                  <a:pt x="8301" y="2885"/>
                  <a:pt x="8315" y="2752"/>
                  <a:pt x="8286" y="2620"/>
                </a:cubicBezTo>
                <a:cubicBezTo>
                  <a:pt x="8258" y="2443"/>
                  <a:pt x="8177" y="2354"/>
                  <a:pt x="8065" y="2354"/>
                </a:cubicBezTo>
                <a:cubicBezTo>
                  <a:pt x="8000" y="2354"/>
                  <a:pt x="7925" y="2384"/>
                  <a:pt x="7844" y="2443"/>
                </a:cubicBezTo>
                <a:cubicBezTo>
                  <a:pt x="7624" y="2620"/>
                  <a:pt x="7506" y="2870"/>
                  <a:pt x="7403" y="3135"/>
                </a:cubicBezTo>
                <a:cubicBezTo>
                  <a:pt x="7079" y="3988"/>
                  <a:pt x="6858" y="4871"/>
                  <a:pt x="6652" y="5754"/>
                </a:cubicBezTo>
                <a:cubicBezTo>
                  <a:pt x="6564" y="6137"/>
                  <a:pt x="6549" y="6534"/>
                  <a:pt x="6343" y="6873"/>
                </a:cubicBezTo>
                <a:cubicBezTo>
                  <a:pt x="5563" y="8197"/>
                  <a:pt x="4666" y="9419"/>
                  <a:pt x="3429" y="10375"/>
                </a:cubicBezTo>
                <a:cubicBezTo>
                  <a:pt x="2900" y="10787"/>
                  <a:pt x="2355" y="11185"/>
                  <a:pt x="1649" y="11273"/>
                </a:cubicBezTo>
                <a:cubicBezTo>
                  <a:pt x="1571" y="11284"/>
                  <a:pt x="1497" y="11290"/>
                  <a:pt x="1426" y="11290"/>
                </a:cubicBezTo>
                <a:cubicBezTo>
                  <a:pt x="931" y="11290"/>
                  <a:pt x="596" y="11021"/>
                  <a:pt x="442" y="10493"/>
                </a:cubicBezTo>
                <a:cubicBezTo>
                  <a:pt x="221" y="9713"/>
                  <a:pt x="265" y="8933"/>
                  <a:pt x="354" y="8138"/>
                </a:cubicBezTo>
                <a:cubicBezTo>
                  <a:pt x="515" y="6770"/>
                  <a:pt x="913" y="5489"/>
                  <a:pt x="1619" y="4297"/>
                </a:cubicBezTo>
                <a:cubicBezTo>
                  <a:pt x="1796" y="3988"/>
                  <a:pt x="1972" y="3635"/>
                  <a:pt x="2326" y="3444"/>
                </a:cubicBezTo>
                <a:cubicBezTo>
                  <a:pt x="2384" y="3414"/>
                  <a:pt x="2399" y="3356"/>
                  <a:pt x="2370" y="3297"/>
                </a:cubicBezTo>
                <a:cubicBezTo>
                  <a:pt x="2335" y="3227"/>
                  <a:pt x="2282" y="3203"/>
                  <a:pt x="2226" y="3203"/>
                </a:cubicBezTo>
                <a:cubicBezTo>
                  <a:pt x="2210" y="3203"/>
                  <a:pt x="2194" y="3205"/>
                  <a:pt x="2178" y="3208"/>
                </a:cubicBezTo>
                <a:cubicBezTo>
                  <a:pt x="2046" y="3252"/>
                  <a:pt x="1972" y="3341"/>
                  <a:pt x="1884" y="3444"/>
                </a:cubicBezTo>
                <a:cubicBezTo>
                  <a:pt x="957" y="4636"/>
                  <a:pt x="442" y="6019"/>
                  <a:pt x="177" y="7491"/>
                </a:cubicBezTo>
                <a:cubicBezTo>
                  <a:pt x="103" y="7873"/>
                  <a:pt x="59" y="8241"/>
                  <a:pt x="0" y="8624"/>
                </a:cubicBezTo>
                <a:lnTo>
                  <a:pt x="0" y="9816"/>
                </a:lnTo>
                <a:cubicBezTo>
                  <a:pt x="74" y="10081"/>
                  <a:pt x="133" y="10375"/>
                  <a:pt x="206" y="10640"/>
                </a:cubicBezTo>
                <a:cubicBezTo>
                  <a:pt x="354" y="11170"/>
                  <a:pt x="692" y="11479"/>
                  <a:pt x="1251" y="11538"/>
                </a:cubicBezTo>
                <a:cubicBezTo>
                  <a:pt x="1329" y="11546"/>
                  <a:pt x="1407" y="11550"/>
                  <a:pt x="1483" y="11550"/>
                </a:cubicBezTo>
                <a:cubicBezTo>
                  <a:pt x="1972" y="11550"/>
                  <a:pt x="2436" y="11391"/>
                  <a:pt x="2855" y="11111"/>
                </a:cubicBezTo>
                <a:cubicBezTo>
                  <a:pt x="4018" y="10361"/>
                  <a:pt x="4989" y="9404"/>
                  <a:pt x="5784" y="8256"/>
                </a:cubicBezTo>
                <a:cubicBezTo>
                  <a:pt x="5961" y="7991"/>
                  <a:pt x="6137" y="7726"/>
                  <a:pt x="6328" y="7417"/>
                </a:cubicBezTo>
                <a:cubicBezTo>
                  <a:pt x="6328" y="7491"/>
                  <a:pt x="6343" y="7520"/>
                  <a:pt x="6328" y="7550"/>
                </a:cubicBezTo>
                <a:cubicBezTo>
                  <a:pt x="6225" y="8241"/>
                  <a:pt x="6211" y="8948"/>
                  <a:pt x="6211" y="9654"/>
                </a:cubicBezTo>
                <a:cubicBezTo>
                  <a:pt x="6211" y="10228"/>
                  <a:pt x="6270" y="10802"/>
                  <a:pt x="6402" y="11376"/>
                </a:cubicBezTo>
                <a:cubicBezTo>
                  <a:pt x="6490" y="11744"/>
                  <a:pt x="6638" y="12082"/>
                  <a:pt x="6947" y="12333"/>
                </a:cubicBezTo>
                <a:cubicBezTo>
                  <a:pt x="7233" y="12565"/>
                  <a:pt x="7568" y="12683"/>
                  <a:pt x="7920" y="12683"/>
                </a:cubicBezTo>
                <a:cubicBezTo>
                  <a:pt x="8237" y="12683"/>
                  <a:pt x="8568" y="12587"/>
                  <a:pt x="8889" y="12391"/>
                </a:cubicBezTo>
                <a:cubicBezTo>
                  <a:pt x="9802" y="11847"/>
                  <a:pt x="10493" y="11052"/>
                  <a:pt x="11214" y="10287"/>
                </a:cubicBezTo>
                <a:cubicBezTo>
                  <a:pt x="11406" y="10081"/>
                  <a:pt x="11582" y="9845"/>
                  <a:pt x="11803" y="9595"/>
                </a:cubicBezTo>
                <a:cubicBezTo>
                  <a:pt x="11906" y="10037"/>
                  <a:pt x="12068" y="10419"/>
                  <a:pt x="12259" y="10787"/>
                </a:cubicBezTo>
                <a:cubicBezTo>
                  <a:pt x="12769" y="11704"/>
                  <a:pt x="13543" y="12191"/>
                  <a:pt x="14524" y="12191"/>
                </a:cubicBezTo>
                <a:cubicBezTo>
                  <a:pt x="14677" y="12191"/>
                  <a:pt x="14834" y="12180"/>
                  <a:pt x="14997" y="12156"/>
                </a:cubicBezTo>
                <a:cubicBezTo>
                  <a:pt x="15997" y="12024"/>
                  <a:pt x="16880" y="11626"/>
                  <a:pt x="17690" y="11023"/>
                </a:cubicBezTo>
                <a:cubicBezTo>
                  <a:pt x="18411" y="10493"/>
                  <a:pt x="19044" y="9875"/>
                  <a:pt x="19676" y="9242"/>
                </a:cubicBezTo>
                <a:cubicBezTo>
                  <a:pt x="19739" y="9180"/>
                  <a:pt x="19791" y="9085"/>
                  <a:pt x="19859" y="9085"/>
                </a:cubicBezTo>
                <a:cubicBezTo>
                  <a:pt x="19871" y="9085"/>
                  <a:pt x="19884" y="9088"/>
                  <a:pt x="19897" y="9095"/>
                </a:cubicBezTo>
                <a:cubicBezTo>
                  <a:pt x="19985" y="9124"/>
                  <a:pt x="19941" y="9242"/>
                  <a:pt x="19941" y="9330"/>
                </a:cubicBezTo>
                <a:cubicBezTo>
                  <a:pt x="19971" y="9875"/>
                  <a:pt x="20030" y="10405"/>
                  <a:pt x="20265" y="10905"/>
                </a:cubicBezTo>
                <a:cubicBezTo>
                  <a:pt x="20514" y="11427"/>
                  <a:pt x="20931" y="11698"/>
                  <a:pt x="21454" y="11698"/>
                </a:cubicBezTo>
                <a:cubicBezTo>
                  <a:pt x="21550" y="11698"/>
                  <a:pt x="21649" y="11689"/>
                  <a:pt x="21751" y="11670"/>
                </a:cubicBezTo>
                <a:cubicBezTo>
                  <a:pt x="22222" y="11582"/>
                  <a:pt x="22664" y="11376"/>
                  <a:pt x="23061" y="11111"/>
                </a:cubicBezTo>
                <a:cubicBezTo>
                  <a:pt x="23959" y="10478"/>
                  <a:pt x="24768" y="9742"/>
                  <a:pt x="25489" y="8918"/>
                </a:cubicBezTo>
                <a:cubicBezTo>
                  <a:pt x="25563" y="8830"/>
                  <a:pt x="25651" y="8756"/>
                  <a:pt x="25754" y="8653"/>
                </a:cubicBezTo>
                <a:cubicBezTo>
                  <a:pt x="25754" y="8742"/>
                  <a:pt x="25754" y="8771"/>
                  <a:pt x="25754" y="8815"/>
                </a:cubicBezTo>
                <a:cubicBezTo>
                  <a:pt x="25651" y="9728"/>
                  <a:pt x="25754" y="10611"/>
                  <a:pt x="26166" y="11450"/>
                </a:cubicBezTo>
                <a:cubicBezTo>
                  <a:pt x="26513" y="12100"/>
                  <a:pt x="27016" y="12495"/>
                  <a:pt x="27773" y="12495"/>
                </a:cubicBezTo>
                <a:cubicBezTo>
                  <a:pt x="27787" y="12495"/>
                  <a:pt x="27801" y="12495"/>
                  <a:pt x="27815" y="12494"/>
                </a:cubicBezTo>
                <a:cubicBezTo>
                  <a:pt x="28639" y="12480"/>
                  <a:pt x="29360" y="12185"/>
                  <a:pt x="30066" y="11788"/>
                </a:cubicBezTo>
                <a:cubicBezTo>
                  <a:pt x="31479" y="10979"/>
                  <a:pt x="32656" y="9875"/>
                  <a:pt x="33775" y="8698"/>
                </a:cubicBezTo>
                <a:cubicBezTo>
                  <a:pt x="33863" y="8609"/>
                  <a:pt x="33937" y="8477"/>
                  <a:pt x="34054" y="8403"/>
                </a:cubicBezTo>
                <a:cubicBezTo>
                  <a:pt x="34099" y="8462"/>
                  <a:pt x="34069" y="8506"/>
                  <a:pt x="34069" y="8550"/>
                </a:cubicBezTo>
                <a:cubicBezTo>
                  <a:pt x="33981" y="9198"/>
                  <a:pt x="33878" y="9845"/>
                  <a:pt x="33966" y="10522"/>
                </a:cubicBezTo>
                <a:cubicBezTo>
                  <a:pt x="34040" y="11214"/>
                  <a:pt x="34246" y="11862"/>
                  <a:pt x="34761" y="12377"/>
                </a:cubicBezTo>
                <a:cubicBezTo>
                  <a:pt x="35011" y="12627"/>
                  <a:pt x="35335" y="12759"/>
                  <a:pt x="35688" y="12759"/>
                </a:cubicBezTo>
                <a:cubicBezTo>
                  <a:pt x="35706" y="12760"/>
                  <a:pt x="35723" y="12760"/>
                  <a:pt x="35741" y="12760"/>
                </a:cubicBezTo>
                <a:cubicBezTo>
                  <a:pt x="36350" y="12760"/>
                  <a:pt x="36849" y="12514"/>
                  <a:pt x="37321" y="12171"/>
                </a:cubicBezTo>
                <a:cubicBezTo>
                  <a:pt x="38396" y="11347"/>
                  <a:pt x="39249" y="10331"/>
                  <a:pt x="40132" y="9330"/>
                </a:cubicBezTo>
                <a:cubicBezTo>
                  <a:pt x="40265" y="9183"/>
                  <a:pt x="40397" y="9036"/>
                  <a:pt x="40544" y="8859"/>
                </a:cubicBezTo>
                <a:cubicBezTo>
                  <a:pt x="40633" y="9169"/>
                  <a:pt x="40706" y="9448"/>
                  <a:pt x="40780" y="9713"/>
                </a:cubicBezTo>
                <a:cubicBezTo>
                  <a:pt x="41057" y="10596"/>
                  <a:pt x="41702" y="11078"/>
                  <a:pt x="42547" y="11078"/>
                </a:cubicBezTo>
                <a:cubicBezTo>
                  <a:pt x="42688" y="11078"/>
                  <a:pt x="42835" y="11065"/>
                  <a:pt x="42987" y="11038"/>
                </a:cubicBezTo>
                <a:cubicBezTo>
                  <a:pt x="43708" y="10905"/>
                  <a:pt x="44326" y="10581"/>
                  <a:pt x="44900" y="10169"/>
                </a:cubicBezTo>
                <a:cubicBezTo>
                  <a:pt x="44964" y="10118"/>
                  <a:pt x="45012" y="10092"/>
                  <a:pt x="45051" y="10092"/>
                </a:cubicBezTo>
                <a:cubicBezTo>
                  <a:pt x="45101" y="10092"/>
                  <a:pt x="45138" y="10136"/>
                  <a:pt x="45180" y="10228"/>
                </a:cubicBezTo>
                <a:cubicBezTo>
                  <a:pt x="45401" y="10699"/>
                  <a:pt x="45725" y="11082"/>
                  <a:pt x="46122" y="11405"/>
                </a:cubicBezTo>
                <a:cubicBezTo>
                  <a:pt x="46644" y="11812"/>
                  <a:pt x="47193" y="12047"/>
                  <a:pt x="47779" y="12047"/>
                </a:cubicBezTo>
                <a:cubicBezTo>
                  <a:pt x="48084" y="12047"/>
                  <a:pt x="48399" y="11983"/>
                  <a:pt x="48727" y="11847"/>
                </a:cubicBezTo>
                <a:cubicBezTo>
                  <a:pt x="48977" y="11744"/>
                  <a:pt x="49242" y="11641"/>
                  <a:pt x="49477" y="11508"/>
                </a:cubicBezTo>
                <a:cubicBezTo>
                  <a:pt x="49757" y="11347"/>
                  <a:pt x="50022" y="11170"/>
                  <a:pt x="50287" y="10993"/>
                </a:cubicBezTo>
                <a:cubicBezTo>
                  <a:pt x="50346" y="10949"/>
                  <a:pt x="50390" y="10890"/>
                  <a:pt x="50346" y="10817"/>
                </a:cubicBezTo>
                <a:cubicBezTo>
                  <a:pt x="50322" y="10770"/>
                  <a:pt x="50287" y="10752"/>
                  <a:pt x="50249" y="10752"/>
                </a:cubicBezTo>
                <a:cubicBezTo>
                  <a:pt x="50216" y="10752"/>
                  <a:pt x="50182" y="10767"/>
                  <a:pt x="50154" y="10787"/>
                </a:cubicBezTo>
                <a:cubicBezTo>
                  <a:pt x="50036" y="10846"/>
                  <a:pt x="49933" y="10905"/>
                  <a:pt x="49830" y="10979"/>
                </a:cubicBezTo>
                <a:cubicBezTo>
                  <a:pt x="49463" y="11244"/>
                  <a:pt x="49065" y="11435"/>
                  <a:pt x="48638" y="11582"/>
                </a:cubicBezTo>
                <a:cubicBezTo>
                  <a:pt x="48342" y="11685"/>
                  <a:pt x="48054" y="11787"/>
                  <a:pt x="47748" y="11787"/>
                </a:cubicBezTo>
                <a:cubicBezTo>
                  <a:pt x="47659" y="11787"/>
                  <a:pt x="47569" y="11779"/>
                  <a:pt x="47476" y="11759"/>
                </a:cubicBezTo>
                <a:cubicBezTo>
                  <a:pt x="46475" y="11523"/>
                  <a:pt x="45798" y="10905"/>
                  <a:pt x="45371" y="10007"/>
                </a:cubicBezTo>
                <a:cubicBezTo>
                  <a:pt x="45312" y="9904"/>
                  <a:pt x="45357" y="9845"/>
                  <a:pt x="45445" y="9772"/>
                </a:cubicBezTo>
                <a:cubicBezTo>
                  <a:pt x="45783" y="9478"/>
                  <a:pt x="46122" y="9183"/>
                  <a:pt x="46431" y="8859"/>
                </a:cubicBezTo>
                <a:cubicBezTo>
                  <a:pt x="47697" y="7535"/>
                  <a:pt x="48786" y="6078"/>
                  <a:pt x="49610" y="4430"/>
                </a:cubicBezTo>
                <a:cubicBezTo>
                  <a:pt x="49919" y="3812"/>
                  <a:pt x="50139" y="3164"/>
                  <a:pt x="50154" y="2473"/>
                </a:cubicBezTo>
                <a:cubicBezTo>
                  <a:pt x="50166" y="1940"/>
                  <a:pt x="49881" y="1617"/>
                  <a:pt x="49447" y="1617"/>
                </a:cubicBezTo>
                <a:cubicBezTo>
                  <a:pt x="49317" y="1617"/>
                  <a:pt x="49174" y="1646"/>
                  <a:pt x="49021" y="1707"/>
                </a:cubicBezTo>
                <a:cubicBezTo>
                  <a:pt x="48668" y="1840"/>
                  <a:pt x="48344" y="2016"/>
                  <a:pt x="48050" y="2237"/>
                </a:cubicBezTo>
                <a:cubicBezTo>
                  <a:pt x="47211" y="2870"/>
                  <a:pt x="46534" y="3635"/>
                  <a:pt x="45975" y="4503"/>
                </a:cubicBezTo>
                <a:cubicBezTo>
                  <a:pt x="45563" y="5121"/>
                  <a:pt x="45195" y="5769"/>
                  <a:pt x="44989" y="6505"/>
                </a:cubicBezTo>
                <a:cubicBezTo>
                  <a:pt x="44709" y="7520"/>
                  <a:pt x="44694" y="8550"/>
                  <a:pt x="44930" y="9566"/>
                </a:cubicBezTo>
                <a:cubicBezTo>
                  <a:pt x="44959" y="9669"/>
                  <a:pt x="44989" y="9772"/>
                  <a:pt x="44871" y="9845"/>
                </a:cubicBezTo>
                <a:cubicBezTo>
                  <a:pt x="44223" y="10316"/>
                  <a:pt x="43546" y="10714"/>
                  <a:pt x="42722" y="10802"/>
                </a:cubicBezTo>
                <a:cubicBezTo>
                  <a:pt x="42647" y="10810"/>
                  <a:pt x="42573" y="10814"/>
                  <a:pt x="42500" y="10814"/>
                </a:cubicBezTo>
                <a:cubicBezTo>
                  <a:pt x="42008" y="10814"/>
                  <a:pt x="41592" y="10633"/>
                  <a:pt x="41310" y="10184"/>
                </a:cubicBezTo>
                <a:cubicBezTo>
                  <a:pt x="41001" y="9728"/>
                  <a:pt x="40883" y="9183"/>
                  <a:pt x="40809" y="8639"/>
                </a:cubicBezTo>
                <a:cubicBezTo>
                  <a:pt x="40795" y="8536"/>
                  <a:pt x="40853" y="8447"/>
                  <a:pt x="40912" y="8374"/>
                </a:cubicBezTo>
                <a:cubicBezTo>
                  <a:pt x="41825" y="7182"/>
                  <a:pt x="42634" y="5931"/>
                  <a:pt x="43370" y="4621"/>
                </a:cubicBezTo>
                <a:cubicBezTo>
                  <a:pt x="44017" y="3429"/>
                  <a:pt x="44488" y="2178"/>
                  <a:pt x="44606" y="824"/>
                </a:cubicBezTo>
                <a:cubicBezTo>
                  <a:pt x="44650" y="486"/>
                  <a:pt x="44562" y="177"/>
                  <a:pt x="442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0" name="Google Shape;30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332902">
            <a:off x="2900602" y="1709951"/>
            <a:ext cx="662700" cy="5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66024">
            <a:off x="499870" y="1259824"/>
            <a:ext cx="716211" cy="57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513628">
            <a:off x="-374494" y="3627049"/>
            <a:ext cx="2598275" cy="224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>
          <a:extLst>
            <a:ext uri="{FF2B5EF4-FFF2-40B4-BE49-F238E27FC236}">
              <a16:creationId xmlns:a16="http://schemas.microsoft.com/office/drawing/2014/main" id="{03B79B7D-718A-55B4-5030-0A839D1FA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3">
            <a:extLst>
              <a:ext uri="{FF2B5EF4-FFF2-40B4-BE49-F238E27FC236}">
                <a16:creationId xmlns:a16="http://schemas.microsoft.com/office/drawing/2014/main" id="{62339095-5033-0112-2D36-9D67263228A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675" y="74385"/>
            <a:ext cx="1168150" cy="116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3">
            <a:extLst>
              <a:ext uri="{FF2B5EF4-FFF2-40B4-BE49-F238E27FC236}">
                <a16:creationId xmlns:a16="http://schemas.microsoft.com/office/drawing/2014/main" id="{BF6C1BD2-7774-6C9B-9B01-459CE96CFE2B}"/>
              </a:ext>
            </a:extLst>
          </p:cNvPr>
          <p:cNvSpPr/>
          <p:nvPr/>
        </p:nvSpPr>
        <p:spPr>
          <a:xfrm>
            <a:off x="6180675" y="3327385"/>
            <a:ext cx="1955950" cy="1168850"/>
          </a:xfrm>
          <a:custGeom>
            <a:avLst/>
            <a:gdLst/>
            <a:ahLst/>
            <a:cxnLst/>
            <a:rect l="l" t="t" r="r" b="b"/>
            <a:pathLst>
              <a:path w="78238" h="46754" extrusionOk="0">
                <a:moveTo>
                  <a:pt x="0" y="39692"/>
                </a:moveTo>
                <a:cubicBezTo>
                  <a:pt x="1832" y="39730"/>
                  <a:pt x="7365" y="38748"/>
                  <a:pt x="10991" y="39919"/>
                </a:cubicBezTo>
                <a:cubicBezTo>
                  <a:pt x="14617" y="41090"/>
                  <a:pt x="20811" y="46302"/>
                  <a:pt x="21755" y="46717"/>
                </a:cubicBezTo>
                <a:cubicBezTo>
                  <a:pt x="22699" y="47133"/>
                  <a:pt x="18091" y="43961"/>
                  <a:pt x="16656" y="42412"/>
                </a:cubicBezTo>
                <a:cubicBezTo>
                  <a:pt x="15221" y="40864"/>
                  <a:pt x="13729" y="39069"/>
                  <a:pt x="13144" y="37426"/>
                </a:cubicBezTo>
                <a:cubicBezTo>
                  <a:pt x="12559" y="35783"/>
                  <a:pt x="12123" y="33546"/>
                  <a:pt x="13144" y="32554"/>
                </a:cubicBezTo>
                <a:cubicBezTo>
                  <a:pt x="14165" y="31562"/>
                  <a:pt x="17057" y="31115"/>
                  <a:pt x="19268" y="31476"/>
                </a:cubicBezTo>
                <a:cubicBezTo>
                  <a:pt x="21479" y="31837"/>
                  <a:pt x="23936" y="32862"/>
                  <a:pt x="26409" y="34722"/>
                </a:cubicBezTo>
                <a:cubicBezTo>
                  <a:pt x="28882" y="36582"/>
                  <a:pt x="33889" y="42584"/>
                  <a:pt x="34105" y="42638"/>
                </a:cubicBezTo>
                <a:cubicBezTo>
                  <a:pt x="34322" y="42692"/>
                  <a:pt x="29540" y="37785"/>
                  <a:pt x="27708" y="35047"/>
                </a:cubicBezTo>
                <a:cubicBezTo>
                  <a:pt x="25876" y="32309"/>
                  <a:pt x="23655" y="28535"/>
                  <a:pt x="23114" y="26209"/>
                </a:cubicBezTo>
                <a:cubicBezTo>
                  <a:pt x="22573" y="23883"/>
                  <a:pt x="23372" y="22159"/>
                  <a:pt x="24462" y="21089"/>
                </a:cubicBezTo>
                <a:cubicBezTo>
                  <a:pt x="25552" y="20019"/>
                  <a:pt x="27491" y="19683"/>
                  <a:pt x="29655" y="19791"/>
                </a:cubicBezTo>
                <a:cubicBezTo>
                  <a:pt x="31819" y="19899"/>
                  <a:pt x="34816" y="20404"/>
                  <a:pt x="37446" y="21738"/>
                </a:cubicBezTo>
                <a:cubicBezTo>
                  <a:pt x="40076" y="23072"/>
                  <a:pt x="43197" y="25369"/>
                  <a:pt x="45435" y="27795"/>
                </a:cubicBezTo>
                <a:cubicBezTo>
                  <a:pt x="47673" y="30221"/>
                  <a:pt x="49647" y="34046"/>
                  <a:pt x="50874" y="36293"/>
                </a:cubicBezTo>
                <a:cubicBezTo>
                  <a:pt x="52102" y="38540"/>
                  <a:pt x="52766" y="41487"/>
                  <a:pt x="52800" y="41279"/>
                </a:cubicBezTo>
                <a:cubicBezTo>
                  <a:pt x="52834" y="41071"/>
                  <a:pt x="51551" y="38050"/>
                  <a:pt x="51079" y="35047"/>
                </a:cubicBezTo>
                <a:cubicBezTo>
                  <a:pt x="50607" y="32044"/>
                  <a:pt x="49913" y="27429"/>
                  <a:pt x="49967" y="23263"/>
                </a:cubicBezTo>
                <a:cubicBezTo>
                  <a:pt x="50021" y="19097"/>
                  <a:pt x="50799" y="13339"/>
                  <a:pt x="51403" y="10053"/>
                </a:cubicBezTo>
                <a:cubicBezTo>
                  <a:pt x="52007" y="6767"/>
                  <a:pt x="52227" y="5219"/>
                  <a:pt x="53593" y="3549"/>
                </a:cubicBezTo>
                <a:cubicBezTo>
                  <a:pt x="54959" y="1880"/>
                  <a:pt x="57540" y="225"/>
                  <a:pt x="59598" y="36"/>
                </a:cubicBezTo>
                <a:cubicBezTo>
                  <a:pt x="61656" y="-153"/>
                  <a:pt x="63696" y="377"/>
                  <a:pt x="65943" y="2416"/>
                </a:cubicBezTo>
                <a:cubicBezTo>
                  <a:pt x="68190" y="4456"/>
                  <a:pt x="71268" y="8855"/>
                  <a:pt x="73081" y="12273"/>
                </a:cubicBezTo>
                <a:cubicBezTo>
                  <a:pt x="74894" y="15691"/>
                  <a:pt x="75970" y="19165"/>
                  <a:pt x="76820" y="22923"/>
                </a:cubicBezTo>
                <a:cubicBezTo>
                  <a:pt x="77670" y="26681"/>
                  <a:pt x="78463" y="30911"/>
                  <a:pt x="78180" y="34820"/>
                </a:cubicBezTo>
                <a:cubicBezTo>
                  <a:pt x="77897" y="38729"/>
                  <a:pt x="75630" y="44451"/>
                  <a:pt x="75120" y="46377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25" name="Google Shape;325;p43">
            <a:extLst>
              <a:ext uri="{FF2B5EF4-FFF2-40B4-BE49-F238E27FC236}">
                <a16:creationId xmlns:a16="http://schemas.microsoft.com/office/drawing/2014/main" id="{353EA87D-6077-A103-1866-B653118F5F1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815" t="1423" r="69901" b="69355"/>
          <a:stretch/>
        </p:blipFill>
        <p:spPr>
          <a:xfrm rot="-7963018">
            <a:off x="-722248" y="3503846"/>
            <a:ext cx="2475201" cy="212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9F7F082-18F8-973B-4288-506020EA70E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5"/>
          <a:srcRect t="2455" b="2455"/>
          <a:stretch/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648F58-9EEC-FDFF-34BB-94DDC319E6EE}"/>
              </a:ext>
            </a:extLst>
          </p:cNvPr>
          <p:cNvSpPr txBox="1"/>
          <p:nvPr/>
        </p:nvSpPr>
        <p:spPr>
          <a:xfrm>
            <a:off x="3914775" y="550756"/>
            <a:ext cx="5527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/>
              <a:t>LITERATURE SURVEY</a:t>
            </a:r>
            <a:endParaRPr lang="en-IN" sz="24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F606A6B-473B-FC75-8E0C-00E35335BB3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24711" y="1375268"/>
            <a:ext cx="4815969" cy="239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V.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Chilamkurthi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et al., "Enhancing Field Employee Productivity and Performance with Android Software Solution and Machine Learning-based Predictive Analytic Model"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050" dirty="0">
                <a:latin typeface="+mj-lt"/>
              </a:rPr>
              <a:t>This paper focuses on improving the productivity and performance of field employees using an Android app integrated with machine learning. It offers features like real-time analytics, AI/ML integration, and customizable reminders. However, it lacks features like a study planner, habit tracker, or gamification, which makes it more suitable for workplace environments rather than student-focused needs.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K. Silva et al., "E-tutor: Comprehensive Student Productivity Management System for Education"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050" dirty="0">
                <a:latin typeface="+mj-lt"/>
              </a:rPr>
              <a:t>This work is aimed at students and emphasizes task management through tools like a to-do list and customizable reminders. While it covers essential productivity features limiting its scope for holistic productivity improvement.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6729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>
          <a:extLst>
            <a:ext uri="{FF2B5EF4-FFF2-40B4-BE49-F238E27FC236}">
              <a16:creationId xmlns:a16="http://schemas.microsoft.com/office/drawing/2014/main" id="{A261D08A-00D5-3501-B9C0-DA087C7DA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3">
            <a:extLst>
              <a:ext uri="{FF2B5EF4-FFF2-40B4-BE49-F238E27FC236}">
                <a16:creationId xmlns:a16="http://schemas.microsoft.com/office/drawing/2014/main" id="{BB4789FE-D4A2-C536-1516-70D1A5BE7F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675" y="74385"/>
            <a:ext cx="1168150" cy="116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3">
            <a:extLst>
              <a:ext uri="{FF2B5EF4-FFF2-40B4-BE49-F238E27FC236}">
                <a16:creationId xmlns:a16="http://schemas.microsoft.com/office/drawing/2014/main" id="{B11BDB40-1D92-9D4C-B498-D94B7A9E405A}"/>
              </a:ext>
            </a:extLst>
          </p:cNvPr>
          <p:cNvSpPr/>
          <p:nvPr/>
        </p:nvSpPr>
        <p:spPr>
          <a:xfrm>
            <a:off x="6180675" y="3327385"/>
            <a:ext cx="1955950" cy="1168850"/>
          </a:xfrm>
          <a:custGeom>
            <a:avLst/>
            <a:gdLst/>
            <a:ahLst/>
            <a:cxnLst/>
            <a:rect l="l" t="t" r="r" b="b"/>
            <a:pathLst>
              <a:path w="78238" h="46754" extrusionOk="0">
                <a:moveTo>
                  <a:pt x="0" y="39692"/>
                </a:moveTo>
                <a:cubicBezTo>
                  <a:pt x="1832" y="39730"/>
                  <a:pt x="7365" y="38748"/>
                  <a:pt x="10991" y="39919"/>
                </a:cubicBezTo>
                <a:cubicBezTo>
                  <a:pt x="14617" y="41090"/>
                  <a:pt x="20811" y="46302"/>
                  <a:pt x="21755" y="46717"/>
                </a:cubicBezTo>
                <a:cubicBezTo>
                  <a:pt x="22699" y="47133"/>
                  <a:pt x="18091" y="43961"/>
                  <a:pt x="16656" y="42412"/>
                </a:cubicBezTo>
                <a:cubicBezTo>
                  <a:pt x="15221" y="40864"/>
                  <a:pt x="13729" y="39069"/>
                  <a:pt x="13144" y="37426"/>
                </a:cubicBezTo>
                <a:cubicBezTo>
                  <a:pt x="12559" y="35783"/>
                  <a:pt x="12123" y="33546"/>
                  <a:pt x="13144" y="32554"/>
                </a:cubicBezTo>
                <a:cubicBezTo>
                  <a:pt x="14165" y="31562"/>
                  <a:pt x="17057" y="31115"/>
                  <a:pt x="19268" y="31476"/>
                </a:cubicBezTo>
                <a:cubicBezTo>
                  <a:pt x="21479" y="31837"/>
                  <a:pt x="23936" y="32862"/>
                  <a:pt x="26409" y="34722"/>
                </a:cubicBezTo>
                <a:cubicBezTo>
                  <a:pt x="28882" y="36582"/>
                  <a:pt x="33889" y="42584"/>
                  <a:pt x="34105" y="42638"/>
                </a:cubicBezTo>
                <a:cubicBezTo>
                  <a:pt x="34322" y="42692"/>
                  <a:pt x="29540" y="37785"/>
                  <a:pt x="27708" y="35047"/>
                </a:cubicBezTo>
                <a:cubicBezTo>
                  <a:pt x="25876" y="32309"/>
                  <a:pt x="23655" y="28535"/>
                  <a:pt x="23114" y="26209"/>
                </a:cubicBezTo>
                <a:cubicBezTo>
                  <a:pt x="22573" y="23883"/>
                  <a:pt x="23372" y="22159"/>
                  <a:pt x="24462" y="21089"/>
                </a:cubicBezTo>
                <a:cubicBezTo>
                  <a:pt x="25552" y="20019"/>
                  <a:pt x="27491" y="19683"/>
                  <a:pt x="29655" y="19791"/>
                </a:cubicBezTo>
                <a:cubicBezTo>
                  <a:pt x="31819" y="19899"/>
                  <a:pt x="34816" y="20404"/>
                  <a:pt x="37446" y="21738"/>
                </a:cubicBezTo>
                <a:cubicBezTo>
                  <a:pt x="40076" y="23072"/>
                  <a:pt x="43197" y="25369"/>
                  <a:pt x="45435" y="27795"/>
                </a:cubicBezTo>
                <a:cubicBezTo>
                  <a:pt x="47673" y="30221"/>
                  <a:pt x="49647" y="34046"/>
                  <a:pt x="50874" y="36293"/>
                </a:cubicBezTo>
                <a:cubicBezTo>
                  <a:pt x="52102" y="38540"/>
                  <a:pt x="52766" y="41487"/>
                  <a:pt x="52800" y="41279"/>
                </a:cubicBezTo>
                <a:cubicBezTo>
                  <a:pt x="52834" y="41071"/>
                  <a:pt x="51551" y="38050"/>
                  <a:pt x="51079" y="35047"/>
                </a:cubicBezTo>
                <a:cubicBezTo>
                  <a:pt x="50607" y="32044"/>
                  <a:pt x="49913" y="27429"/>
                  <a:pt x="49967" y="23263"/>
                </a:cubicBezTo>
                <a:cubicBezTo>
                  <a:pt x="50021" y="19097"/>
                  <a:pt x="50799" y="13339"/>
                  <a:pt x="51403" y="10053"/>
                </a:cubicBezTo>
                <a:cubicBezTo>
                  <a:pt x="52007" y="6767"/>
                  <a:pt x="52227" y="5219"/>
                  <a:pt x="53593" y="3549"/>
                </a:cubicBezTo>
                <a:cubicBezTo>
                  <a:pt x="54959" y="1880"/>
                  <a:pt x="57540" y="225"/>
                  <a:pt x="59598" y="36"/>
                </a:cubicBezTo>
                <a:cubicBezTo>
                  <a:pt x="61656" y="-153"/>
                  <a:pt x="63696" y="377"/>
                  <a:pt x="65943" y="2416"/>
                </a:cubicBezTo>
                <a:cubicBezTo>
                  <a:pt x="68190" y="4456"/>
                  <a:pt x="71268" y="8855"/>
                  <a:pt x="73081" y="12273"/>
                </a:cubicBezTo>
                <a:cubicBezTo>
                  <a:pt x="74894" y="15691"/>
                  <a:pt x="75970" y="19165"/>
                  <a:pt x="76820" y="22923"/>
                </a:cubicBezTo>
                <a:cubicBezTo>
                  <a:pt x="77670" y="26681"/>
                  <a:pt x="78463" y="30911"/>
                  <a:pt x="78180" y="34820"/>
                </a:cubicBezTo>
                <a:cubicBezTo>
                  <a:pt x="77897" y="38729"/>
                  <a:pt x="75630" y="44451"/>
                  <a:pt x="75120" y="46377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25" name="Google Shape;325;p43">
            <a:extLst>
              <a:ext uri="{FF2B5EF4-FFF2-40B4-BE49-F238E27FC236}">
                <a16:creationId xmlns:a16="http://schemas.microsoft.com/office/drawing/2014/main" id="{1D68E4EE-AAD0-DEED-B5EE-1D414BC73F7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815" t="1423" r="69901" b="69355"/>
          <a:stretch/>
        </p:blipFill>
        <p:spPr>
          <a:xfrm rot="-7963018">
            <a:off x="-722248" y="3503846"/>
            <a:ext cx="2475201" cy="212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CF3FC11-EC28-5CC8-8A62-1C02A6AD109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5"/>
          <a:srcRect t="2455" b="2455"/>
          <a:stretch/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6EC38F-601F-645D-22EC-587AF49D869F}"/>
              </a:ext>
            </a:extLst>
          </p:cNvPr>
          <p:cNvSpPr txBox="1"/>
          <p:nvPr/>
        </p:nvSpPr>
        <p:spPr>
          <a:xfrm>
            <a:off x="3914775" y="550756"/>
            <a:ext cx="5527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/>
              <a:t>LITERATURE SURVEY</a:t>
            </a:r>
            <a:endParaRPr lang="en-IN" sz="24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86055CD-C700-0B81-6F2A-F6B5D9B5AE7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95900" y="1341854"/>
            <a:ext cx="4593699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D. Kavitha et al., "Sparkle- Mobile Application for Real-Time Activity Analysis and Mental Wellness Insights"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200" dirty="0">
                <a:latin typeface="+mj-lt"/>
              </a:rPr>
              <a:t>This paper targets general users and focuses on activity tracking and wellness. It provides features like personalization, mental wellness tools, and AI/ML integration.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200" dirty="0">
                <a:latin typeface="+mj-lt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A. Dalvi and I.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Siddavatam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"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SnoopMe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-Interactive Task Scheduler Mobile Application for Students"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200" dirty="0">
                <a:latin typeface="+mj-lt"/>
              </a:rPr>
              <a:t>Aimed specifically at students, this work revolves around task scheduling and includes a to-do list and gamification features to keep users motivated. It also offer advanced tools like AI/ML integration, real-time analytics,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717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>
          <a:extLst>
            <a:ext uri="{FF2B5EF4-FFF2-40B4-BE49-F238E27FC236}">
              <a16:creationId xmlns:a16="http://schemas.microsoft.com/office/drawing/2014/main" id="{0849FCAE-3392-91CC-E2FB-AFA837E70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0">
            <a:extLst>
              <a:ext uri="{FF2B5EF4-FFF2-40B4-BE49-F238E27FC236}">
                <a16:creationId xmlns:a16="http://schemas.microsoft.com/office/drawing/2014/main" id="{B75A9F28-D798-58A4-13D4-098834008A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LITERATURE SURVEY COMPARISON TABLE</a:t>
            </a:r>
            <a:endParaRPr sz="2800" dirty="0"/>
          </a:p>
        </p:txBody>
      </p:sp>
      <p:sp>
        <p:nvSpPr>
          <p:cNvPr id="787" name="Google Shape;787;p60">
            <a:extLst>
              <a:ext uri="{FF2B5EF4-FFF2-40B4-BE49-F238E27FC236}">
                <a16:creationId xmlns:a16="http://schemas.microsoft.com/office/drawing/2014/main" id="{FDE1B13E-E82C-3872-6988-A06693AFD143}"/>
              </a:ext>
            </a:extLst>
          </p:cNvPr>
          <p:cNvSpPr/>
          <p:nvPr/>
        </p:nvSpPr>
        <p:spPr>
          <a:xfrm rot="281588" flipH="1">
            <a:off x="-71620" y="-93454"/>
            <a:ext cx="1468997" cy="1950745"/>
          </a:xfrm>
          <a:custGeom>
            <a:avLst/>
            <a:gdLst/>
            <a:ahLst/>
            <a:cxnLst/>
            <a:rect l="l" t="t" r="r" b="b"/>
            <a:pathLst>
              <a:path w="15277" h="20287" extrusionOk="0">
                <a:moveTo>
                  <a:pt x="10374" y="0"/>
                </a:moveTo>
                <a:cubicBezTo>
                  <a:pt x="9929" y="0"/>
                  <a:pt x="9487" y="42"/>
                  <a:pt x="9051" y="110"/>
                </a:cubicBezTo>
                <a:cubicBezTo>
                  <a:pt x="6181" y="493"/>
                  <a:pt x="3753" y="1714"/>
                  <a:pt x="1781" y="3848"/>
                </a:cubicBezTo>
                <a:cubicBezTo>
                  <a:pt x="1207" y="4466"/>
                  <a:pt x="648" y="5143"/>
                  <a:pt x="309" y="5938"/>
                </a:cubicBezTo>
                <a:cubicBezTo>
                  <a:pt x="118" y="6394"/>
                  <a:pt x="0" y="6880"/>
                  <a:pt x="103" y="7380"/>
                </a:cubicBezTo>
                <a:cubicBezTo>
                  <a:pt x="265" y="8204"/>
                  <a:pt x="810" y="8690"/>
                  <a:pt x="1546" y="8999"/>
                </a:cubicBezTo>
                <a:cubicBezTo>
                  <a:pt x="2015" y="9200"/>
                  <a:pt x="2502" y="9264"/>
                  <a:pt x="2996" y="9264"/>
                </a:cubicBezTo>
                <a:cubicBezTo>
                  <a:pt x="3262" y="9264"/>
                  <a:pt x="3530" y="9245"/>
                  <a:pt x="3797" y="9220"/>
                </a:cubicBezTo>
                <a:cubicBezTo>
                  <a:pt x="5784" y="9014"/>
                  <a:pt x="7682" y="8484"/>
                  <a:pt x="9493" y="7645"/>
                </a:cubicBezTo>
                <a:cubicBezTo>
                  <a:pt x="9684" y="7557"/>
                  <a:pt x="9875" y="7483"/>
                  <a:pt x="10052" y="7395"/>
                </a:cubicBezTo>
                <a:lnTo>
                  <a:pt x="10081" y="7439"/>
                </a:lnTo>
                <a:cubicBezTo>
                  <a:pt x="10022" y="7498"/>
                  <a:pt x="9949" y="7557"/>
                  <a:pt x="9890" y="7616"/>
                </a:cubicBezTo>
                <a:cubicBezTo>
                  <a:pt x="8507" y="8970"/>
                  <a:pt x="7565" y="10544"/>
                  <a:pt x="7403" y="12516"/>
                </a:cubicBezTo>
                <a:cubicBezTo>
                  <a:pt x="7359" y="13164"/>
                  <a:pt x="7388" y="13826"/>
                  <a:pt x="7697" y="14415"/>
                </a:cubicBezTo>
                <a:cubicBezTo>
                  <a:pt x="7986" y="14942"/>
                  <a:pt x="8469" y="15314"/>
                  <a:pt x="9033" y="15314"/>
                </a:cubicBezTo>
                <a:cubicBezTo>
                  <a:pt x="9304" y="15314"/>
                  <a:pt x="9594" y="15228"/>
                  <a:pt x="9890" y="15033"/>
                </a:cubicBezTo>
                <a:cubicBezTo>
                  <a:pt x="10287" y="14753"/>
                  <a:pt x="10640" y="14415"/>
                  <a:pt x="10979" y="14076"/>
                </a:cubicBezTo>
                <a:cubicBezTo>
                  <a:pt x="11200" y="13870"/>
                  <a:pt x="11435" y="13664"/>
                  <a:pt x="11626" y="13487"/>
                </a:cubicBezTo>
                <a:lnTo>
                  <a:pt x="11626" y="13487"/>
                </a:lnTo>
                <a:cubicBezTo>
                  <a:pt x="11376" y="14179"/>
                  <a:pt x="11229" y="14944"/>
                  <a:pt x="11303" y="15739"/>
                </a:cubicBezTo>
                <a:cubicBezTo>
                  <a:pt x="11362" y="16298"/>
                  <a:pt x="11494" y="16813"/>
                  <a:pt x="11921" y="17211"/>
                </a:cubicBezTo>
                <a:cubicBezTo>
                  <a:pt x="12107" y="17389"/>
                  <a:pt x="12324" y="17478"/>
                  <a:pt x="12546" y="17478"/>
                </a:cubicBezTo>
                <a:cubicBezTo>
                  <a:pt x="12727" y="17478"/>
                  <a:pt x="12911" y="17418"/>
                  <a:pt x="13083" y="17299"/>
                </a:cubicBezTo>
                <a:cubicBezTo>
                  <a:pt x="13304" y="17167"/>
                  <a:pt x="13466" y="16975"/>
                  <a:pt x="13613" y="16784"/>
                </a:cubicBezTo>
                <a:cubicBezTo>
                  <a:pt x="13819" y="16519"/>
                  <a:pt x="14011" y="16254"/>
                  <a:pt x="14246" y="15945"/>
                </a:cubicBezTo>
                <a:lnTo>
                  <a:pt x="14246" y="15945"/>
                </a:lnTo>
                <a:cubicBezTo>
                  <a:pt x="13966" y="17490"/>
                  <a:pt x="14128" y="18933"/>
                  <a:pt x="14879" y="20272"/>
                </a:cubicBezTo>
                <a:lnTo>
                  <a:pt x="14879" y="20286"/>
                </a:lnTo>
                <a:lnTo>
                  <a:pt x="15011" y="20286"/>
                </a:lnTo>
                <a:cubicBezTo>
                  <a:pt x="15100" y="20183"/>
                  <a:pt x="15070" y="20095"/>
                  <a:pt x="15011" y="19992"/>
                </a:cubicBezTo>
                <a:cubicBezTo>
                  <a:pt x="14599" y="19197"/>
                  <a:pt x="14393" y="18329"/>
                  <a:pt x="14378" y="17431"/>
                </a:cubicBezTo>
                <a:cubicBezTo>
                  <a:pt x="14364" y="16475"/>
                  <a:pt x="14496" y="15548"/>
                  <a:pt x="14982" y="14694"/>
                </a:cubicBezTo>
                <a:cubicBezTo>
                  <a:pt x="15085" y="14518"/>
                  <a:pt x="15188" y="14341"/>
                  <a:pt x="15276" y="14164"/>
                </a:cubicBezTo>
                <a:lnTo>
                  <a:pt x="15276" y="13944"/>
                </a:lnTo>
                <a:cubicBezTo>
                  <a:pt x="15244" y="13928"/>
                  <a:pt x="15214" y="13920"/>
                  <a:pt x="15186" y="13920"/>
                </a:cubicBezTo>
                <a:cubicBezTo>
                  <a:pt x="15112" y="13920"/>
                  <a:pt x="15054" y="13972"/>
                  <a:pt x="15011" y="14047"/>
                </a:cubicBezTo>
                <a:cubicBezTo>
                  <a:pt x="14879" y="14297"/>
                  <a:pt x="14761" y="14532"/>
                  <a:pt x="14629" y="14783"/>
                </a:cubicBezTo>
                <a:cubicBezTo>
                  <a:pt x="14231" y="15548"/>
                  <a:pt x="13760" y="16269"/>
                  <a:pt x="13172" y="16902"/>
                </a:cubicBezTo>
                <a:cubicBezTo>
                  <a:pt x="12970" y="17123"/>
                  <a:pt x="12760" y="17229"/>
                  <a:pt x="12557" y="17229"/>
                </a:cubicBezTo>
                <a:cubicBezTo>
                  <a:pt x="12302" y="17229"/>
                  <a:pt x="12059" y="17060"/>
                  <a:pt x="11862" y="16740"/>
                </a:cubicBezTo>
                <a:cubicBezTo>
                  <a:pt x="11641" y="16372"/>
                  <a:pt x="11568" y="15945"/>
                  <a:pt x="11553" y="15518"/>
                </a:cubicBezTo>
                <a:cubicBezTo>
                  <a:pt x="11523" y="14312"/>
                  <a:pt x="11921" y="13223"/>
                  <a:pt x="12583" y="12207"/>
                </a:cubicBezTo>
                <a:cubicBezTo>
                  <a:pt x="12804" y="11869"/>
                  <a:pt x="13039" y="11530"/>
                  <a:pt x="13231" y="11177"/>
                </a:cubicBezTo>
                <a:cubicBezTo>
                  <a:pt x="13275" y="11089"/>
                  <a:pt x="13334" y="11000"/>
                  <a:pt x="13231" y="10942"/>
                </a:cubicBezTo>
                <a:cubicBezTo>
                  <a:pt x="13204" y="10927"/>
                  <a:pt x="13181" y="10920"/>
                  <a:pt x="13160" y="10920"/>
                </a:cubicBezTo>
                <a:cubicBezTo>
                  <a:pt x="13098" y="10920"/>
                  <a:pt x="13054" y="10975"/>
                  <a:pt x="13010" y="11030"/>
                </a:cubicBezTo>
                <a:cubicBezTo>
                  <a:pt x="12863" y="11265"/>
                  <a:pt x="12701" y="11471"/>
                  <a:pt x="12568" y="11707"/>
                </a:cubicBezTo>
                <a:cubicBezTo>
                  <a:pt x="11980" y="12708"/>
                  <a:pt x="11214" y="13532"/>
                  <a:pt x="10376" y="14312"/>
                </a:cubicBezTo>
                <a:cubicBezTo>
                  <a:pt x="10125" y="14547"/>
                  <a:pt x="9860" y="14783"/>
                  <a:pt x="9551" y="14930"/>
                </a:cubicBezTo>
                <a:cubicBezTo>
                  <a:pt x="9371" y="15014"/>
                  <a:pt x="9196" y="15055"/>
                  <a:pt x="9027" y="15055"/>
                </a:cubicBezTo>
                <a:cubicBezTo>
                  <a:pt x="8754" y="15055"/>
                  <a:pt x="8498" y="14947"/>
                  <a:pt x="8271" y="14738"/>
                </a:cubicBezTo>
                <a:cubicBezTo>
                  <a:pt x="7830" y="14341"/>
                  <a:pt x="7712" y="13811"/>
                  <a:pt x="7682" y="13267"/>
                </a:cubicBezTo>
                <a:cubicBezTo>
                  <a:pt x="7594" y="11854"/>
                  <a:pt x="8006" y="10588"/>
                  <a:pt x="8757" y="9411"/>
                </a:cubicBezTo>
                <a:cubicBezTo>
                  <a:pt x="9463" y="8293"/>
                  <a:pt x="10405" y="7410"/>
                  <a:pt x="11465" y="6630"/>
                </a:cubicBezTo>
                <a:cubicBezTo>
                  <a:pt x="11538" y="6585"/>
                  <a:pt x="11656" y="6512"/>
                  <a:pt x="11582" y="6394"/>
                </a:cubicBezTo>
                <a:cubicBezTo>
                  <a:pt x="11555" y="6351"/>
                  <a:pt x="11524" y="6335"/>
                  <a:pt x="11491" y="6335"/>
                </a:cubicBezTo>
                <a:cubicBezTo>
                  <a:pt x="11435" y="6335"/>
                  <a:pt x="11373" y="6381"/>
                  <a:pt x="11317" y="6409"/>
                </a:cubicBezTo>
                <a:cubicBezTo>
                  <a:pt x="11288" y="6409"/>
                  <a:pt x="11273" y="6424"/>
                  <a:pt x="11259" y="6438"/>
                </a:cubicBezTo>
                <a:cubicBezTo>
                  <a:pt x="10008" y="7189"/>
                  <a:pt x="8698" y="7792"/>
                  <a:pt x="7315" y="8219"/>
                </a:cubicBezTo>
                <a:cubicBezTo>
                  <a:pt x="5877" y="8679"/>
                  <a:pt x="4424" y="8985"/>
                  <a:pt x="2917" y="8985"/>
                </a:cubicBezTo>
                <a:cubicBezTo>
                  <a:pt x="2882" y="8985"/>
                  <a:pt x="2847" y="8985"/>
                  <a:pt x="2811" y="8984"/>
                </a:cubicBezTo>
                <a:cubicBezTo>
                  <a:pt x="2223" y="8984"/>
                  <a:pt x="1649" y="8852"/>
                  <a:pt x="1163" y="8499"/>
                </a:cubicBezTo>
                <a:cubicBezTo>
                  <a:pt x="530" y="8057"/>
                  <a:pt x="221" y="7468"/>
                  <a:pt x="368" y="6688"/>
                </a:cubicBezTo>
                <a:cubicBezTo>
                  <a:pt x="427" y="6276"/>
                  <a:pt x="589" y="5908"/>
                  <a:pt x="795" y="5555"/>
                </a:cubicBezTo>
                <a:cubicBezTo>
                  <a:pt x="1443" y="4496"/>
                  <a:pt x="2252" y="3598"/>
                  <a:pt x="3238" y="2833"/>
                </a:cubicBezTo>
                <a:cubicBezTo>
                  <a:pt x="5360" y="1163"/>
                  <a:pt x="7769" y="283"/>
                  <a:pt x="10462" y="283"/>
                </a:cubicBezTo>
                <a:cubicBezTo>
                  <a:pt x="10570" y="283"/>
                  <a:pt x="10679" y="284"/>
                  <a:pt x="10788" y="287"/>
                </a:cubicBezTo>
                <a:lnTo>
                  <a:pt x="11156" y="287"/>
                </a:lnTo>
                <a:cubicBezTo>
                  <a:pt x="11229" y="287"/>
                  <a:pt x="11273" y="257"/>
                  <a:pt x="11288" y="199"/>
                </a:cubicBezTo>
                <a:cubicBezTo>
                  <a:pt x="11303" y="110"/>
                  <a:pt x="11244" y="81"/>
                  <a:pt x="11170" y="51"/>
                </a:cubicBezTo>
                <a:cubicBezTo>
                  <a:pt x="11141" y="51"/>
                  <a:pt x="11097" y="51"/>
                  <a:pt x="11067" y="37"/>
                </a:cubicBezTo>
                <a:cubicBezTo>
                  <a:pt x="10836" y="11"/>
                  <a:pt x="10605" y="0"/>
                  <a:pt x="10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82D6E0-A17A-4E98-FDF3-372EDBDF9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06" y="1502229"/>
            <a:ext cx="8360230" cy="276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09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</a:t>
            </a:r>
            <a:endParaRPr dirty="0"/>
          </a:p>
        </p:txBody>
      </p:sp>
      <p:sp>
        <p:nvSpPr>
          <p:cNvPr id="425" name="Google Shape;425;p47"/>
          <p:cNvSpPr/>
          <p:nvPr/>
        </p:nvSpPr>
        <p:spPr>
          <a:xfrm rot="5834202">
            <a:off x="1237238" y="609582"/>
            <a:ext cx="790715" cy="520919"/>
          </a:xfrm>
          <a:custGeom>
            <a:avLst/>
            <a:gdLst/>
            <a:ahLst/>
            <a:cxnLst/>
            <a:rect l="l" t="t" r="r" b="b"/>
            <a:pathLst>
              <a:path w="19045" h="12546" extrusionOk="0">
                <a:moveTo>
                  <a:pt x="12356" y="6112"/>
                </a:moveTo>
                <a:cubicBezTo>
                  <a:pt x="13453" y="6112"/>
                  <a:pt x="12971" y="7870"/>
                  <a:pt x="12727" y="8390"/>
                </a:cubicBezTo>
                <a:cubicBezTo>
                  <a:pt x="12620" y="8674"/>
                  <a:pt x="12443" y="8993"/>
                  <a:pt x="12265" y="9277"/>
                </a:cubicBezTo>
                <a:cubicBezTo>
                  <a:pt x="12017" y="9668"/>
                  <a:pt x="11733" y="10058"/>
                  <a:pt x="11378" y="10413"/>
                </a:cubicBezTo>
                <a:cubicBezTo>
                  <a:pt x="11129" y="10129"/>
                  <a:pt x="10916" y="9774"/>
                  <a:pt x="10774" y="9313"/>
                </a:cubicBezTo>
                <a:cubicBezTo>
                  <a:pt x="10490" y="8461"/>
                  <a:pt x="10668" y="6651"/>
                  <a:pt x="11697" y="6260"/>
                </a:cubicBezTo>
                <a:cubicBezTo>
                  <a:pt x="11963" y="6157"/>
                  <a:pt x="12180" y="6112"/>
                  <a:pt x="12356" y="6112"/>
                </a:cubicBezTo>
                <a:close/>
                <a:moveTo>
                  <a:pt x="6226" y="7587"/>
                </a:moveTo>
                <a:cubicBezTo>
                  <a:pt x="6917" y="7587"/>
                  <a:pt x="7379" y="8507"/>
                  <a:pt x="7048" y="9171"/>
                </a:cubicBezTo>
                <a:cubicBezTo>
                  <a:pt x="6799" y="9703"/>
                  <a:pt x="6125" y="10271"/>
                  <a:pt x="5592" y="10448"/>
                </a:cubicBezTo>
                <a:cubicBezTo>
                  <a:pt x="5486" y="10484"/>
                  <a:pt x="5415" y="10519"/>
                  <a:pt x="5344" y="10519"/>
                </a:cubicBezTo>
                <a:cubicBezTo>
                  <a:pt x="4883" y="9632"/>
                  <a:pt x="4847" y="8212"/>
                  <a:pt x="5841" y="7680"/>
                </a:cubicBezTo>
                <a:cubicBezTo>
                  <a:pt x="5974" y="7616"/>
                  <a:pt x="6104" y="7587"/>
                  <a:pt x="6226" y="7587"/>
                </a:cubicBezTo>
                <a:close/>
                <a:moveTo>
                  <a:pt x="16142" y="1"/>
                </a:moveTo>
                <a:cubicBezTo>
                  <a:pt x="16039" y="1"/>
                  <a:pt x="15940" y="24"/>
                  <a:pt x="15850" y="84"/>
                </a:cubicBezTo>
                <a:cubicBezTo>
                  <a:pt x="15637" y="262"/>
                  <a:pt x="15637" y="510"/>
                  <a:pt x="15708" y="759"/>
                </a:cubicBezTo>
                <a:cubicBezTo>
                  <a:pt x="15778" y="1387"/>
                  <a:pt x="15951" y="2050"/>
                  <a:pt x="16091" y="2645"/>
                </a:cubicBezTo>
                <a:lnTo>
                  <a:pt x="16091" y="2645"/>
                </a:lnTo>
                <a:cubicBezTo>
                  <a:pt x="16079" y="2622"/>
                  <a:pt x="16050" y="2611"/>
                  <a:pt x="16020" y="2611"/>
                </a:cubicBezTo>
                <a:cubicBezTo>
                  <a:pt x="15964" y="2611"/>
                  <a:pt x="15900" y="2649"/>
                  <a:pt x="15921" y="2711"/>
                </a:cubicBezTo>
                <a:cubicBezTo>
                  <a:pt x="15921" y="2873"/>
                  <a:pt x="16039" y="3035"/>
                  <a:pt x="16195" y="3035"/>
                </a:cubicBezTo>
                <a:cubicBezTo>
                  <a:pt x="16210" y="3035"/>
                  <a:pt x="16225" y="3033"/>
                  <a:pt x="16240" y="3030"/>
                </a:cubicBezTo>
                <a:cubicBezTo>
                  <a:pt x="16631" y="2995"/>
                  <a:pt x="16524" y="2427"/>
                  <a:pt x="16489" y="2179"/>
                </a:cubicBezTo>
                <a:cubicBezTo>
                  <a:pt x="16453" y="1859"/>
                  <a:pt x="16382" y="1575"/>
                  <a:pt x="16347" y="1256"/>
                </a:cubicBezTo>
                <a:cubicBezTo>
                  <a:pt x="16347" y="1256"/>
                  <a:pt x="16347" y="1256"/>
                  <a:pt x="16347" y="1220"/>
                </a:cubicBezTo>
                <a:lnTo>
                  <a:pt x="16347" y="1220"/>
                </a:lnTo>
                <a:cubicBezTo>
                  <a:pt x="18760" y="3669"/>
                  <a:pt x="18547" y="7751"/>
                  <a:pt x="16063" y="10164"/>
                </a:cubicBezTo>
                <a:cubicBezTo>
                  <a:pt x="15336" y="10869"/>
                  <a:pt x="14350" y="11259"/>
                  <a:pt x="13410" y="11259"/>
                </a:cubicBezTo>
                <a:cubicBezTo>
                  <a:pt x="12834" y="11259"/>
                  <a:pt x="12275" y="11113"/>
                  <a:pt x="11804" y="10803"/>
                </a:cubicBezTo>
                <a:cubicBezTo>
                  <a:pt x="12904" y="9703"/>
                  <a:pt x="13756" y="8212"/>
                  <a:pt x="13614" y="6935"/>
                </a:cubicBezTo>
                <a:cubicBezTo>
                  <a:pt x="13505" y="5973"/>
                  <a:pt x="12997" y="5594"/>
                  <a:pt x="12405" y="5594"/>
                </a:cubicBezTo>
                <a:cubicBezTo>
                  <a:pt x="11643" y="5594"/>
                  <a:pt x="10744" y="6222"/>
                  <a:pt x="10384" y="7041"/>
                </a:cubicBezTo>
                <a:cubicBezTo>
                  <a:pt x="9816" y="8354"/>
                  <a:pt x="10136" y="9810"/>
                  <a:pt x="11023" y="10768"/>
                </a:cubicBezTo>
                <a:cubicBezTo>
                  <a:pt x="10198" y="11524"/>
                  <a:pt x="9173" y="12047"/>
                  <a:pt x="8013" y="12047"/>
                </a:cubicBezTo>
                <a:cubicBezTo>
                  <a:pt x="7975" y="12047"/>
                  <a:pt x="7938" y="12047"/>
                  <a:pt x="7900" y="12046"/>
                </a:cubicBezTo>
                <a:cubicBezTo>
                  <a:pt x="7012" y="12010"/>
                  <a:pt x="6160" y="11620"/>
                  <a:pt x="5628" y="10945"/>
                </a:cubicBezTo>
                <a:cubicBezTo>
                  <a:pt x="5983" y="10839"/>
                  <a:pt x="6373" y="10626"/>
                  <a:pt x="6728" y="10306"/>
                </a:cubicBezTo>
                <a:cubicBezTo>
                  <a:pt x="7651" y="9455"/>
                  <a:pt x="8716" y="7077"/>
                  <a:pt x="6657" y="6935"/>
                </a:cubicBezTo>
                <a:cubicBezTo>
                  <a:pt x="6601" y="6930"/>
                  <a:pt x="6545" y="6928"/>
                  <a:pt x="6491" y="6928"/>
                </a:cubicBezTo>
                <a:cubicBezTo>
                  <a:pt x="4706" y="6928"/>
                  <a:pt x="4156" y="9143"/>
                  <a:pt x="4776" y="10555"/>
                </a:cubicBezTo>
                <a:cubicBezTo>
                  <a:pt x="3924" y="10484"/>
                  <a:pt x="3143" y="9881"/>
                  <a:pt x="2647" y="9206"/>
                </a:cubicBezTo>
                <a:cubicBezTo>
                  <a:pt x="1582" y="7644"/>
                  <a:pt x="1688" y="5302"/>
                  <a:pt x="3250" y="4131"/>
                </a:cubicBezTo>
                <a:cubicBezTo>
                  <a:pt x="3369" y="4041"/>
                  <a:pt x="3288" y="3901"/>
                  <a:pt x="3175" y="3901"/>
                </a:cubicBezTo>
                <a:cubicBezTo>
                  <a:pt x="3153" y="3901"/>
                  <a:pt x="3131" y="3906"/>
                  <a:pt x="3108" y="3918"/>
                </a:cubicBezTo>
                <a:cubicBezTo>
                  <a:pt x="0" y="5803"/>
                  <a:pt x="2114" y="11056"/>
                  <a:pt x="4921" y="11056"/>
                </a:cubicBezTo>
                <a:cubicBezTo>
                  <a:pt x="4967" y="11056"/>
                  <a:pt x="5014" y="11055"/>
                  <a:pt x="5060" y="11052"/>
                </a:cubicBezTo>
                <a:cubicBezTo>
                  <a:pt x="5732" y="12071"/>
                  <a:pt x="6902" y="12546"/>
                  <a:pt x="8098" y="12546"/>
                </a:cubicBezTo>
                <a:cubicBezTo>
                  <a:pt x="8734" y="12546"/>
                  <a:pt x="9378" y="12411"/>
                  <a:pt x="9958" y="12152"/>
                </a:cubicBezTo>
                <a:cubicBezTo>
                  <a:pt x="10455" y="11939"/>
                  <a:pt x="10952" y="11584"/>
                  <a:pt x="11413" y="11158"/>
                </a:cubicBezTo>
                <a:cubicBezTo>
                  <a:pt x="11839" y="11478"/>
                  <a:pt x="12336" y="11726"/>
                  <a:pt x="12904" y="11833"/>
                </a:cubicBezTo>
                <a:cubicBezTo>
                  <a:pt x="13130" y="11877"/>
                  <a:pt x="13352" y="11898"/>
                  <a:pt x="13569" y="11898"/>
                </a:cubicBezTo>
                <a:cubicBezTo>
                  <a:pt x="15771" y="11898"/>
                  <a:pt x="17482" y="9725"/>
                  <a:pt x="18192" y="7786"/>
                </a:cubicBezTo>
                <a:cubicBezTo>
                  <a:pt x="19044" y="5373"/>
                  <a:pt x="18725" y="2392"/>
                  <a:pt x="16595" y="759"/>
                </a:cubicBezTo>
                <a:lnTo>
                  <a:pt x="16595" y="759"/>
                </a:lnTo>
                <a:cubicBezTo>
                  <a:pt x="17199" y="936"/>
                  <a:pt x="17802" y="1185"/>
                  <a:pt x="18370" y="1433"/>
                </a:cubicBezTo>
                <a:cubicBezTo>
                  <a:pt x="18389" y="1437"/>
                  <a:pt x="18407" y="1439"/>
                  <a:pt x="18426" y="1439"/>
                </a:cubicBezTo>
                <a:cubicBezTo>
                  <a:pt x="18583" y="1439"/>
                  <a:pt x="18729" y="1312"/>
                  <a:pt x="18760" y="1185"/>
                </a:cubicBezTo>
                <a:cubicBezTo>
                  <a:pt x="18831" y="936"/>
                  <a:pt x="18831" y="723"/>
                  <a:pt x="18796" y="475"/>
                </a:cubicBezTo>
                <a:cubicBezTo>
                  <a:pt x="18765" y="350"/>
                  <a:pt x="18665" y="294"/>
                  <a:pt x="18564" y="294"/>
                </a:cubicBezTo>
                <a:cubicBezTo>
                  <a:pt x="18433" y="294"/>
                  <a:pt x="18299" y="386"/>
                  <a:pt x="18299" y="546"/>
                </a:cubicBezTo>
                <a:cubicBezTo>
                  <a:pt x="18299" y="617"/>
                  <a:pt x="18299" y="688"/>
                  <a:pt x="18299" y="723"/>
                </a:cubicBezTo>
                <a:lnTo>
                  <a:pt x="16915" y="226"/>
                </a:lnTo>
                <a:cubicBezTo>
                  <a:pt x="16686" y="150"/>
                  <a:pt x="16402" y="1"/>
                  <a:pt x="1614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6" name="Google Shape;426;p47"/>
          <p:cNvPicPr preferRelativeResize="0"/>
          <p:nvPr/>
        </p:nvPicPr>
        <p:blipFill rotWithShape="1">
          <a:blip r:embed="rId3">
            <a:alphaModFix/>
          </a:blip>
          <a:srcRect l="72804" t="3480" r="2967" b="44335"/>
          <a:stretch/>
        </p:blipFill>
        <p:spPr>
          <a:xfrm>
            <a:off x="-250400" y="2820650"/>
            <a:ext cx="1833400" cy="268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7"/>
          <p:cNvPicPr preferRelativeResize="0"/>
          <p:nvPr/>
        </p:nvPicPr>
        <p:blipFill rotWithShape="1">
          <a:blip r:embed="rId4">
            <a:alphaModFix/>
          </a:blip>
          <a:srcRect l="6815" t="1423" r="69901" b="69355"/>
          <a:stretch/>
        </p:blipFill>
        <p:spPr>
          <a:xfrm>
            <a:off x="7427325" y="-348175"/>
            <a:ext cx="2400975" cy="206559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7"/>
          <p:cNvSpPr/>
          <p:nvPr/>
        </p:nvSpPr>
        <p:spPr>
          <a:xfrm>
            <a:off x="7971700" y="4153400"/>
            <a:ext cx="914406" cy="612003"/>
          </a:xfrm>
          <a:custGeom>
            <a:avLst/>
            <a:gdLst/>
            <a:ahLst/>
            <a:cxnLst/>
            <a:rect l="l" t="t" r="r" b="b"/>
            <a:pathLst>
              <a:path w="16646" h="11141" extrusionOk="0">
                <a:moveTo>
                  <a:pt x="5609" y="2627"/>
                </a:moveTo>
                <a:cubicBezTo>
                  <a:pt x="6035" y="2911"/>
                  <a:pt x="6461" y="3159"/>
                  <a:pt x="6887" y="3443"/>
                </a:cubicBezTo>
                <a:cubicBezTo>
                  <a:pt x="6425" y="3159"/>
                  <a:pt x="5964" y="2911"/>
                  <a:pt x="5467" y="2627"/>
                </a:cubicBezTo>
                <a:close/>
                <a:moveTo>
                  <a:pt x="4047" y="3479"/>
                </a:moveTo>
                <a:lnTo>
                  <a:pt x="4047" y="3479"/>
                </a:lnTo>
                <a:cubicBezTo>
                  <a:pt x="4934" y="3940"/>
                  <a:pt x="5857" y="4437"/>
                  <a:pt x="6745" y="4970"/>
                </a:cubicBezTo>
                <a:cubicBezTo>
                  <a:pt x="5822" y="4508"/>
                  <a:pt x="4899" y="4011"/>
                  <a:pt x="4047" y="3479"/>
                </a:cubicBezTo>
                <a:close/>
                <a:moveTo>
                  <a:pt x="12778" y="1"/>
                </a:moveTo>
                <a:cubicBezTo>
                  <a:pt x="9123" y="72"/>
                  <a:pt x="5502" y="320"/>
                  <a:pt x="1918" y="710"/>
                </a:cubicBezTo>
                <a:cubicBezTo>
                  <a:pt x="1776" y="746"/>
                  <a:pt x="1634" y="746"/>
                  <a:pt x="1492" y="746"/>
                </a:cubicBezTo>
                <a:cubicBezTo>
                  <a:pt x="1456" y="746"/>
                  <a:pt x="1385" y="781"/>
                  <a:pt x="1350" y="781"/>
                </a:cubicBezTo>
                <a:cubicBezTo>
                  <a:pt x="1030" y="817"/>
                  <a:pt x="675" y="852"/>
                  <a:pt x="320" y="923"/>
                </a:cubicBezTo>
                <a:cubicBezTo>
                  <a:pt x="107" y="923"/>
                  <a:pt x="1" y="1172"/>
                  <a:pt x="72" y="1349"/>
                </a:cubicBezTo>
                <a:cubicBezTo>
                  <a:pt x="36" y="1456"/>
                  <a:pt x="36" y="1562"/>
                  <a:pt x="107" y="1669"/>
                </a:cubicBezTo>
                <a:cubicBezTo>
                  <a:pt x="1811" y="3763"/>
                  <a:pt x="3302" y="5999"/>
                  <a:pt x="4579" y="8341"/>
                </a:cubicBezTo>
                <a:cubicBezTo>
                  <a:pt x="4650" y="8436"/>
                  <a:pt x="4753" y="8483"/>
                  <a:pt x="4856" y="8483"/>
                </a:cubicBezTo>
                <a:cubicBezTo>
                  <a:pt x="4907" y="8483"/>
                  <a:pt x="4958" y="8472"/>
                  <a:pt x="5005" y="8448"/>
                </a:cubicBezTo>
                <a:cubicBezTo>
                  <a:pt x="5183" y="8767"/>
                  <a:pt x="5396" y="9087"/>
                  <a:pt x="5609" y="9406"/>
                </a:cubicBezTo>
                <a:cubicBezTo>
                  <a:pt x="5609" y="9442"/>
                  <a:pt x="5644" y="9477"/>
                  <a:pt x="5680" y="9477"/>
                </a:cubicBezTo>
                <a:cubicBezTo>
                  <a:pt x="5751" y="9584"/>
                  <a:pt x="5786" y="9655"/>
                  <a:pt x="5857" y="9761"/>
                </a:cubicBezTo>
                <a:cubicBezTo>
                  <a:pt x="5904" y="9842"/>
                  <a:pt x="5988" y="9878"/>
                  <a:pt x="6077" y="9878"/>
                </a:cubicBezTo>
                <a:cubicBezTo>
                  <a:pt x="6260" y="9878"/>
                  <a:pt x="6461" y="9728"/>
                  <a:pt x="6390" y="9513"/>
                </a:cubicBezTo>
                <a:cubicBezTo>
                  <a:pt x="6354" y="9442"/>
                  <a:pt x="6319" y="9371"/>
                  <a:pt x="6319" y="9300"/>
                </a:cubicBezTo>
                <a:cubicBezTo>
                  <a:pt x="6319" y="9300"/>
                  <a:pt x="6354" y="9264"/>
                  <a:pt x="6354" y="9264"/>
                </a:cubicBezTo>
                <a:cubicBezTo>
                  <a:pt x="6390" y="9335"/>
                  <a:pt x="6461" y="9442"/>
                  <a:pt x="6496" y="9513"/>
                </a:cubicBezTo>
                <a:cubicBezTo>
                  <a:pt x="6562" y="9622"/>
                  <a:pt x="6654" y="9667"/>
                  <a:pt x="6746" y="9667"/>
                </a:cubicBezTo>
                <a:cubicBezTo>
                  <a:pt x="6951" y="9667"/>
                  <a:pt x="7151" y="9439"/>
                  <a:pt x="7028" y="9193"/>
                </a:cubicBezTo>
                <a:cubicBezTo>
                  <a:pt x="6212" y="7667"/>
                  <a:pt x="5431" y="6141"/>
                  <a:pt x="4615" y="4615"/>
                </a:cubicBezTo>
                <a:lnTo>
                  <a:pt x="4615" y="4615"/>
                </a:lnTo>
                <a:lnTo>
                  <a:pt x="4721" y="4650"/>
                </a:lnTo>
                <a:cubicBezTo>
                  <a:pt x="7916" y="6922"/>
                  <a:pt x="11217" y="9051"/>
                  <a:pt x="14588" y="11110"/>
                </a:cubicBezTo>
                <a:cubicBezTo>
                  <a:pt x="14631" y="11131"/>
                  <a:pt x="14673" y="11140"/>
                  <a:pt x="14714" y="11140"/>
                </a:cubicBezTo>
                <a:cubicBezTo>
                  <a:pt x="14946" y="11140"/>
                  <a:pt x="15125" y="10835"/>
                  <a:pt x="14943" y="10684"/>
                </a:cubicBezTo>
                <a:cubicBezTo>
                  <a:pt x="13275" y="9193"/>
                  <a:pt x="11394" y="8022"/>
                  <a:pt x="9477" y="6886"/>
                </a:cubicBezTo>
                <a:lnTo>
                  <a:pt x="9477" y="6886"/>
                </a:lnTo>
                <a:cubicBezTo>
                  <a:pt x="10436" y="7383"/>
                  <a:pt x="11430" y="7880"/>
                  <a:pt x="12352" y="8448"/>
                </a:cubicBezTo>
                <a:cubicBezTo>
                  <a:pt x="12991" y="8874"/>
                  <a:pt x="13666" y="9335"/>
                  <a:pt x="14305" y="9797"/>
                </a:cubicBezTo>
                <a:cubicBezTo>
                  <a:pt x="14345" y="9824"/>
                  <a:pt x="14386" y="9835"/>
                  <a:pt x="14425" y="9835"/>
                </a:cubicBezTo>
                <a:cubicBezTo>
                  <a:pt x="14487" y="9835"/>
                  <a:pt x="14545" y="9805"/>
                  <a:pt x="14588" y="9761"/>
                </a:cubicBezTo>
                <a:cubicBezTo>
                  <a:pt x="14801" y="9761"/>
                  <a:pt x="14943" y="9406"/>
                  <a:pt x="14730" y="9264"/>
                </a:cubicBezTo>
                <a:cubicBezTo>
                  <a:pt x="12246" y="7419"/>
                  <a:pt x="9619" y="5786"/>
                  <a:pt x="6922" y="4295"/>
                </a:cubicBezTo>
                <a:cubicBezTo>
                  <a:pt x="6425" y="3976"/>
                  <a:pt x="5928" y="3656"/>
                  <a:pt x="5396" y="3337"/>
                </a:cubicBezTo>
                <a:lnTo>
                  <a:pt x="5396" y="3337"/>
                </a:lnTo>
                <a:cubicBezTo>
                  <a:pt x="6035" y="3621"/>
                  <a:pt x="6638" y="3940"/>
                  <a:pt x="7241" y="4224"/>
                </a:cubicBezTo>
                <a:cubicBezTo>
                  <a:pt x="9797" y="5715"/>
                  <a:pt x="12352" y="7206"/>
                  <a:pt x="14943" y="8696"/>
                </a:cubicBezTo>
                <a:cubicBezTo>
                  <a:pt x="14973" y="8726"/>
                  <a:pt x="15010" y="8737"/>
                  <a:pt x="15047" y="8737"/>
                </a:cubicBezTo>
                <a:cubicBezTo>
                  <a:pt x="15098" y="8737"/>
                  <a:pt x="15151" y="8717"/>
                  <a:pt x="15192" y="8696"/>
                </a:cubicBezTo>
                <a:cubicBezTo>
                  <a:pt x="15511" y="8874"/>
                  <a:pt x="15866" y="9087"/>
                  <a:pt x="16186" y="9264"/>
                </a:cubicBezTo>
                <a:cubicBezTo>
                  <a:pt x="16223" y="9285"/>
                  <a:pt x="16260" y="9295"/>
                  <a:pt x="16296" y="9295"/>
                </a:cubicBezTo>
                <a:cubicBezTo>
                  <a:pt x="16497" y="9295"/>
                  <a:pt x="16645" y="8995"/>
                  <a:pt x="16434" y="8874"/>
                </a:cubicBezTo>
                <a:cubicBezTo>
                  <a:pt x="12991" y="6780"/>
                  <a:pt x="9548" y="4721"/>
                  <a:pt x="6106" y="2627"/>
                </a:cubicBezTo>
                <a:cubicBezTo>
                  <a:pt x="7951" y="2556"/>
                  <a:pt x="9797" y="2521"/>
                  <a:pt x="11643" y="2450"/>
                </a:cubicBezTo>
                <a:cubicBezTo>
                  <a:pt x="11926" y="2450"/>
                  <a:pt x="11997" y="2130"/>
                  <a:pt x="11855" y="1953"/>
                </a:cubicBezTo>
                <a:lnTo>
                  <a:pt x="11926" y="1953"/>
                </a:lnTo>
                <a:cubicBezTo>
                  <a:pt x="12068" y="1953"/>
                  <a:pt x="12175" y="1846"/>
                  <a:pt x="12210" y="1740"/>
                </a:cubicBezTo>
                <a:lnTo>
                  <a:pt x="12849" y="1740"/>
                </a:lnTo>
                <a:cubicBezTo>
                  <a:pt x="13204" y="1740"/>
                  <a:pt x="13204" y="1207"/>
                  <a:pt x="12849" y="1207"/>
                </a:cubicBezTo>
                <a:cubicBezTo>
                  <a:pt x="12707" y="1207"/>
                  <a:pt x="12601" y="1207"/>
                  <a:pt x="12459" y="1172"/>
                </a:cubicBezTo>
                <a:cubicBezTo>
                  <a:pt x="12459" y="1101"/>
                  <a:pt x="12423" y="1030"/>
                  <a:pt x="12388" y="994"/>
                </a:cubicBezTo>
                <a:cubicBezTo>
                  <a:pt x="12459" y="888"/>
                  <a:pt x="12459" y="710"/>
                  <a:pt x="12388" y="604"/>
                </a:cubicBezTo>
                <a:lnTo>
                  <a:pt x="12778" y="604"/>
                </a:lnTo>
                <a:cubicBezTo>
                  <a:pt x="13169" y="604"/>
                  <a:pt x="13169" y="1"/>
                  <a:pt x="1277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47"/>
          <p:cNvSpPr/>
          <p:nvPr/>
        </p:nvSpPr>
        <p:spPr>
          <a:xfrm rot="-1939776">
            <a:off x="775540" y="3992201"/>
            <a:ext cx="1236283" cy="1641714"/>
          </a:xfrm>
          <a:custGeom>
            <a:avLst/>
            <a:gdLst/>
            <a:ahLst/>
            <a:cxnLst/>
            <a:rect l="l" t="t" r="r" b="b"/>
            <a:pathLst>
              <a:path w="15277" h="20287" extrusionOk="0">
                <a:moveTo>
                  <a:pt x="10374" y="0"/>
                </a:moveTo>
                <a:cubicBezTo>
                  <a:pt x="9929" y="0"/>
                  <a:pt x="9487" y="42"/>
                  <a:pt x="9051" y="110"/>
                </a:cubicBezTo>
                <a:cubicBezTo>
                  <a:pt x="6181" y="493"/>
                  <a:pt x="3753" y="1714"/>
                  <a:pt x="1781" y="3848"/>
                </a:cubicBezTo>
                <a:cubicBezTo>
                  <a:pt x="1207" y="4466"/>
                  <a:pt x="648" y="5143"/>
                  <a:pt x="309" y="5938"/>
                </a:cubicBezTo>
                <a:cubicBezTo>
                  <a:pt x="118" y="6394"/>
                  <a:pt x="0" y="6880"/>
                  <a:pt x="103" y="7380"/>
                </a:cubicBezTo>
                <a:cubicBezTo>
                  <a:pt x="265" y="8204"/>
                  <a:pt x="810" y="8690"/>
                  <a:pt x="1546" y="8999"/>
                </a:cubicBezTo>
                <a:cubicBezTo>
                  <a:pt x="2015" y="9200"/>
                  <a:pt x="2502" y="9264"/>
                  <a:pt x="2996" y="9264"/>
                </a:cubicBezTo>
                <a:cubicBezTo>
                  <a:pt x="3262" y="9264"/>
                  <a:pt x="3530" y="9245"/>
                  <a:pt x="3797" y="9220"/>
                </a:cubicBezTo>
                <a:cubicBezTo>
                  <a:pt x="5784" y="9014"/>
                  <a:pt x="7682" y="8484"/>
                  <a:pt x="9493" y="7645"/>
                </a:cubicBezTo>
                <a:cubicBezTo>
                  <a:pt x="9684" y="7557"/>
                  <a:pt x="9875" y="7483"/>
                  <a:pt x="10052" y="7395"/>
                </a:cubicBezTo>
                <a:lnTo>
                  <a:pt x="10081" y="7439"/>
                </a:lnTo>
                <a:cubicBezTo>
                  <a:pt x="10022" y="7498"/>
                  <a:pt x="9949" y="7557"/>
                  <a:pt x="9890" y="7616"/>
                </a:cubicBezTo>
                <a:cubicBezTo>
                  <a:pt x="8507" y="8970"/>
                  <a:pt x="7565" y="10544"/>
                  <a:pt x="7403" y="12516"/>
                </a:cubicBezTo>
                <a:cubicBezTo>
                  <a:pt x="7359" y="13164"/>
                  <a:pt x="7388" y="13826"/>
                  <a:pt x="7697" y="14415"/>
                </a:cubicBezTo>
                <a:cubicBezTo>
                  <a:pt x="7986" y="14942"/>
                  <a:pt x="8469" y="15314"/>
                  <a:pt x="9033" y="15314"/>
                </a:cubicBezTo>
                <a:cubicBezTo>
                  <a:pt x="9304" y="15314"/>
                  <a:pt x="9594" y="15228"/>
                  <a:pt x="9890" y="15033"/>
                </a:cubicBezTo>
                <a:cubicBezTo>
                  <a:pt x="10287" y="14753"/>
                  <a:pt x="10640" y="14415"/>
                  <a:pt x="10979" y="14076"/>
                </a:cubicBezTo>
                <a:cubicBezTo>
                  <a:pt x="11200" y="13870"/>
                  <a:pt x="11435" y="13664"/>
                  <a:pt x="11626" y="13487"/>
                </a:cubicBezTo>
                <a:lnTo>
                  <a:pt x="11626" y="13487"/>
                </a:lnTo>
                <a:cubicBezTo>
                  <a:pt x="11376" y="14179"/>
                  <a:pt x="11229" y="14944"/>
                  <a:pt x="11303" y="15739"/>
                </a:cubicBezTo>
                <a:cubicBezTo>
                  <a:pt x="11362" y="16298"/>
                  <a:pt x="11494" y="16813"/>
                  <a:pt x="11921" y="17211"/>
                </a:cubicBezTo>
                <a:cubicBezTo>
                  <a:pt x="12107" y="17389"/>
                  <a:pt x="12324" y="17478"/>
                  <a:pt x="12546" y="17478"/>
                </a:cubicBezTo>
                <a:cubicBezTo>
                  <a:pt x="12727" y="17478"/>
                  <a:pt x="12911" y="17418"/>
                  <a:pt x="13083" y="17299"/>
                </a:cubicBezTo>
                <a:cubicBezTo>
                  <a:pt x="13304" y="17167"/>
                  <a:pt x="13466" y="16975"/>
                  <a:pt x="13613" y="16784"/>
                </a:cubicBezTo>
                <a:cubicBezTo>
                  <a:pt x="13819" y="16519"/>
                  <a:pt x="14011" y="16254"/>
                  <a:pt x="14246" y="15945"/>
                </a:cubicBezTo>
                <a:lnTo>
                  <a:pt x="14246" y="15945"/>
                </a:lnTo>
                <a:cubicBezTo>
                  <a:pt x="13966" y="17490"/>
                  <a:pt x="14128" y="18933"/>
                  <a:pt x="14879" y="20272"/>
                </a:cubicBezTo>
                <a:lnTo>
                  <a:pt x="14879" y="20286"/>
                </a:lnTo>
                <a:lnTo>
                  <a:pt x="15011" y="20286"/>
                </a:lnTo>
                <a:cubicBezTo>
                  <a:pt x="15100" y="20183"/>
                  <a:pt x="15070" y="20095"/>
                  <a:pt x="15011" y="19992"/>
                </a:cubicBezTo>
                <a:cubicBezTo>
                  <a:pt x="14599" y="19197"/>
                  <a:pt x="14393" y="18329"/>
                  <a:pt x="14378" y="17431"/>
                </a:cubicBezTo>
                <a:cubicBezTo>
                  <a:pt x="14364" y="16475"/>
                  <a:pt x="14496" y="15548"/>
                  <a:pt x="14982" y="14694"/>
                </a:cubicBezTo>
                <a:cubicBezTo>
                  <a:pt x="15085" y="14518"/>
                  <a:pt x="15188" y="14341"/>
                  <a:pt x="15276" y="14164"/>
                </a:cubicBezTo>
                <a:lnTo>
                  <a:pt x="15276" y="13944"/>
                </a:lnTo>
                <a:cubicBezTo>
                  <a:pt x="15244" y="13928"/>
                  <a:pt x="15214" y="13920"/>
                  <a:pt x="15186" y="13920"/>
                </a:cubicBezTo>
                <a:cubicBezTo>
                  <a:pt x="15112" y="13920"/>
                  <a:pt x="15054" y="13972"/>
                  <a:pt x="15011" y="14047"/>
                </a:cubicBezTo>
                <a:cubicBezTo>
                  <a:pt x="14879" y="14297"/>
                  <a:pt x="14761" y="14532"/>
                  <a:pt x="14629" y="14783"/>
                </a:cubicBezTo>
                <a:cubicBezTo>
                  <a:pt x="14231" y="15548"/>
                  <a:pt x="13760" y="16269"/>
                  <a:pt x="13172" y="16902"/>
                </a:cubicBezTo>
                <a:cubicBezTo>
                  <a:pt x="12970" y="17123"/>
                  <a:pt x="12760" y="17229"/>
                  <a:pt x="12557" y="17229"/>
                </a:cubicBezTo>
                <a:cubicBezTo>
                  <a:pt x="12302" y="17229"/>
                  <a:pt x="12059" y="17060"/>
                  <a:pt x="11862" y="16740"/>
                </a:cubicBezTo>
                <a:cubicBezTo>
                  <a:pt x="11641" y="16372"/>
                  <a:pt x="11568" y="15945"/>
                  <a:pt x="11553" y="15518"/>
                </a:cubicBezTo>
                <a:cubicBezTo>
                  <a:pt x="11523" y="14312"/>
                  <a:pt x="11921" y="13223"/>
                  <a:pt x="12583" y="12207"/>
                </a:cubicBezTo>
                <a:cubicBezTo>
                  <a:pt x="12804" y="11869"/>
                  <a:pt x="13039" y="11530"/>
                  <a:pt x="13231" y="11177"/>
                </a:cubicBezTo>
                <a:cubicBezTo>
                  <a:pt x="13275" y="11089"/>
                  <a:pt x="13334" y="11000"/>
                  <a:pt x="13231" y="10942"/>
                </a:cubicBezTo>
                <a:cubicBezTo>
                  <a:pt x="13204" y="10927"/>
                  <a:pt x="13181" y="10920"/>
                  <a:pt x="13160" y="10920"/>
                </a:cubicBezTo>
                <a:cubicBezTo>
                  <a:pt x="13098" y="10920"/>
                  <a:pt x="13054" y="10975"/>
                  <a:pt x="13010" y="11030"/>
                </a:cubicBezTo>
                <a:cubicBezTo>
                  <a:pt x="12863" y="11265"/>
                  <a:pt x="12701" y="11471"/>
                  <a:pt x="12568" y="11707"/>
                </a:cubicBezTo>
                <a:cubicBezTo>
                  <a:pt x="11980" y="12708"/>
                  <a:pt x="11214" y="13532"/>
                  <a:pt x="10376" y="14312"/>
                </a:cubicBezTo>
                <a:cubicBezTo>
                  <a:pt x="10125" y="14547"/>
                  <a:pt x="9860" y="14783"/>
                  <a:pt x="9551" y="14930"/>
                </a:cubicBezTo>
                <a:cubicBezTo>
                  <a:pt x="9371" y="15014"/>
                  <a:pt x="9196" y="15055"/>
                  <a:pt x="9027" y="15055"/>
                </a:cubicBezTo>
                <a:cubicBezTo>
                  <a:pt x="8754" y="15055"/>
                  <a:pt x="8498" y="14947"/>
                  <a:pt x="8271" y="14738"/>
                </a:cubicBezTo>
                <a:cubicBezTo>
                  <a:pt x="7830" y="14341"/>
                  <a:pt x="7712" y="13811"/>
                  <a:pt x="7682" y="13267"/>
                </a:cubicBezTo>
                <a:cubicBezTo>
                  <a:pt x="7594" y="11854"/>
                  <a:pt x="8006" y="10588"/>
                  <a:pt x="8757" y="9411"/>
                </a:cubicBezTo>
                <a:cubicBezTo>
                  <a:pt x="9463" y="8293"/>
                  <a:pt x="10405" y="7410"/>
                  <a:pt x="11465" y="6630"/>
                </a:cubicBezTo>
                <a:cubicBezTo>
                  <a:pt x="11538" y="6585"/>
                  <a:pt x="11656" y="6512"/>
                  <a:pt x="11582" y="6394"/>
                </a:cubicBezTo>
                <a:cubicBezTo>
                  <a:pt x="11555" y="6351"/>
                  <a:pt x="11524" y="6335"/>
                  <a:pt x="11491" y="6335"/>
                </a:cubicBezTo>
                <a:cubicBezTo>
                  <a:pt x="11435" y="6335"/>
                  <a:pt x="11373" y="6381"/>
                  <a:pt x="11317" y="6409"/>
                </a:cubicBezTo>
                <a:cubicBezTo>
                  <a:pt x="11288" y="6409"/>
                  <a:pt x="11273" y="6424"/>
                  <a:pt x="11259" y="6438"/>
                </a:cubicBezTo>
                <a:cubicBezTo>
                  <a:pt x="10008" y="7189"/>
                  <a:pt x="8698" y="7792"/>
                  <a:pt x="7315" y="8219"/>
                </a:cubicBezTo>
                <a:cubicBezTo>
                  <a:pt x="5877" y="8679"/>
                  <a:pt x="4424" y="8985"/>
                  <a:pt x="2917" y="8985"/>
                </a:cubicBezTo>
                <a:cubicBezTo>
                  <a:pt x="2882" y="8985"/>
                  <a:pt x="2847" y="8985"/>
                  <a:pt x="2811" y="8984"/>
                </a:cubicBezTo>
                <a:cubicBezTo>
                  <a:pt x="2223" y="8984"/>
                  <a:pt x="1649" y="8852"/>
                  <a:pt x="1163" y="8499"/>
                </a:cubicBezTo>
                <a:cubicBezTo>
                  <a:pt x="530" y="8057"/>
                  <a:pt x="221" y="7468"/>
                  <a:pt x="368" y="6688"/>
                </a:cubicBezTo>
                <a:cubicBezTo>
                  <a:pt x="427" y="6276"/>
                  <a:pt x="589" y="5908"/>
                  <a:pt x="795" y="5555"/>
                </a:cubicBezTo>
                <a:cubicBezTo>
                  <a:pt x="1443" y="4496"/>
                  <a:pt x="2252" y="3598"/>
                  <a:pt x="3238" y="2833"/>
                </a:cubicBezTo>
                <a:cubicBezTo>
                  <a:pt x="5360" y="1163"/>
                  <a:pt x="7769" y="283"/>
                  <a:pt x="10462" y="283"/>
                </a:cubicBezTo>
                <a:cubicBezTo>
                  <a:pt x="10570" y="283"/>
                  <a:pt x="10679" y="284"/>
                  <a:pt x="10788" y="287"/>
                </a:cubicBezTo>
                <a:lnTo>
                  <a:pt x="11156" y="287"/>
                </a:lnTo>
                <a:cubicBezTo>
                  <a:pt x="11229" y="287"/>
                  <a:pt x="11273" y="257"/>
                  <a:pt x="11288" y="199"/>
                </a:cubicBezTo>
                <a:cubicBezTo>
                  <a:pt x="11303" y="110"/>
                  <a:pt x="11244" y="81"/>
                  <a:pt x="11170" y="51"/>
                </a:cubicBezTo>
                <a:cubicBezTo>
                  <a:pt x="11141" y="51"/>
                  <a:pt x="11097" y="51"/>
                  <a:pt x="11067" y="37"/>
                </a:cubicBezTo>
                <a:cubicBezTo>
                  <a:pt x="10836" y="11"/>
                  <a:pt x="10605" y="0"/>
                  <a:pt x="1037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ACE626-CB09-9D87-BB05-4F9FAFED7800}"/>
              </a:ext>
            </a:extLst>
          </p:cNvPr>
          <p:cNvSpPr>
            <a:spLocks noGrp="1" noChangeArrowheads="1"/>
          </p:cNvSpPr>
          <p:nvPr>
            <p:ph type="subTitle" idx="3"/>
          </p:nvPr>
        </p:nvSpPr>
        <p:spPr bwMode="auto">
          <a:xfrm>
            <a:off x="1393681" y="1388549"/>
            <a:ext cx="7443063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 Page: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Main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screen displaying the app name: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Productivito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an attractive logo and tagline.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Onboarding Page: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simple screen with an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EditText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the user to enter their name and 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 Started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button.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Dashboard: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Central hub with interactive buttons for the main features: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Pomodoro Timer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To-Do List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Habit Tracker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Daily Journal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Weekly Planner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>
          <a:extLst>
            <a:ext uri="{FF2B5EF4-FFF2-40B4-BE49-F238E27FC236}">
              <a16:creationId xmlns:a16="http://schemas.microsoft.com/office/drawing/2014/main" id="{267F977D-5F4C-87F5-B74A-D06D8FFC0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7">
            <a:extLst>
              <a:ext uri="{FF2B5EF4-FFF2-40B4-BE49-F238E27FC236}">
                <a16:creationId xmlns:a16="http://schemas.microsoft.com/office/drawing/2014/main" id="{D4237862-7E5B-32E4-62B8-08F223A78D8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393681" y="1295060"/>
            <a:ext cx="7118996" cy="30114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b="1" dirty="0"/>
              <a:t>Pomodoro Timer</a:t>
            </a:r>
          </a:p>
          <a:p>
            <a:pPr marL="139700" indent="0" algn="just"/>
            <a:r>
              <a:rPr lang="en-US" b="1" dirty="0"/>
              <a:t>            UI Layout: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A countdown timer set to </a:t>
            </a:r>
            <a:r>
              <a:rPr lang="en-US" b="1" dirty="0"/>
              <a:t>25 minutes</a:t>
            </a:r>
            <a:r>
              <a:rPr lang="en-US" dirty="0"/>
              <a:t> displayed prominently in the center.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Three buttons: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b="1" dirty="0"/>
              <a:t>Start</a:t>
            </a:r>
            <a:r>
              <a:rPr lang="en-US" dirty="0"/>
              <a:t>: Begins the timer countdown.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b="1" dirty="0"/>
              <a:t>Pause</a:t>
            </a:r>
            <a:r>
              <a:rPr lang="en-US" dirty="0"/>
              <a:t>: Pauses the timer.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b="1" dirty="0"/>
              <a:t>Restart</a:t>
            </a:r>
            <a:r>
              <a:rPr lang="en-US" dirty="0"/>
              <a:t>: Resets the timer to 25 minutes.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b="1" dirty="0"/>
              <a:t>To-Do List</a:t>
            </a:r>
          </a:p>
          <a:p>
            <a:pPr marL="139700" indent="0" algn="just"/>
            <a:r>
              <a:rPr lang="en-US" b="1" dirty="0"/>
              <a:t>            UI Layout: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Three input fields (</a:t>
            </a:r>
            <a:r>
              <a:rPr lang="en-US" dirty="0" err="1"/>
              <a:t>EditTexts</a:t>
            </a:r>
            <a:r>
              <a:rPr lang="en-US" dirty="0"/>
              <a:t>) for: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b="1" dirty="0"/>
              <a:t>Task Name</a:t>
            </a:r>
            <a:endParaRPr lang="en-US" dirty="0"/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b="1" dirty="0"/>
              <a:t>Priority</a:t>
            </a:r>
            <a:r>
              <a:rPr lang="en-US" dirty="0"/>
              <a:t> (e.g., High, Medium, Low)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b="1" dirty="0"/>
              <a:t>Description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Add Task</a:t>
            </a:r>
            <a:r>
              <a:rPr lang="en-US" dirty="0"/>
              <a:t> button to save the task.</a:t>
            </a:r>
          </a:p>
          <a:p>
            <a:pPr marL="139700" indent="0" algn="just"/>
            <a:r>
              <a:rPr lang="en-US" b="1" dirty="0"/>
              <a:t>        Data Representation: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Saved tasks displayed in a </a:t>
            </a:r>
            <a:r>
              <a:rPr lang="en-US" b="1" dirty="0" err="1"/>
              <a:t>RecyclerView</a:t>
            </a:r>
            <a:r>
              <a:rPr lang="en-US" dirty="0"/>
              <a:t> for easy scrolling and management.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18" name="Google Shape;418;p47">
            <a:extLst>
              <a:ext uri="{FF2B5EF4-FFF2-40B4-BE49-F238E27FC236}">
                <a16:creationId xmlns:a16="http://schemas.microsoft.com/office/drawing/2014/main" id="{F781782E-F43D-9CE5-0B75-082BE4089A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</a:t>
            </a:r>
            <a:endParaRPr dirty="0"/>
          </a:p>
        </p:txBody>
      </p:sp>
      <p:sp>
        <p:nvSpPr>
          <p:cNvPr id="425" name="Google Shape;425;p47">
            <a:extLst>
              <a:ext uri="{FF2B5EF4-FFF2-40B4-BE49-F238E27FC236}">
                <a16:creationId xmlns:a16="http://schemas.microsoft.com/office/drawing/2014/main" id="{4C3BC800-E7B9-7C8C-9CA8-6088DC987720}"/>
              </a:ext>
            </a:extLst>
          </p:cNvPr>
          <p:cNvSpPr/>
          <p:nvPr/>
        </p:nvSpPr>
        <p:spPr>
          <a:xfrm rot="5834202">
            <a:off x="1237238" y="609582"/>
            <a:ext cx="790715" cy="520919"/>
          </a:xfrm>
          <a:custGeom>
            <a:avLst/>
            <a:gdLst/>
            <a:ahLst/>
            <a:cxnLst/>
            <a:rect l="l" t="t" r="r" b="b"/>
            <a:pathLst>
              <a:path w="19045" h="12546" extrusionOk="0">
                <a:moveTo>
                  <a:pt x="12356" y="6112"/>
                </a:moveTo>
                <a:cubicBezTo>
                  <a:pt x="13453" y="6112"/>
                  <a:pt x="12971" y="7870"/>
                  <a:pt x="12727" y="8390"/>
                </a:cubicBezTo>
                <a:cubicBezTo>
                  <a:pt x="12620" y="8674"/>
                  <a:pt x="12443" y="8993"/>
                  <a:pt x="12265" y="9277"/>
                </a:cubicBezTo>
                <a:cubicBezTo>
                  <a:pt x="12017" y="9668"/>
                  <a:pt x="11733" y="10058"/>
                  <a:pt x="11378" y="10413"/>
                </a:cubicBezTo>
                <a:cubicBezTo>
                  <a:pt x="11129" y="10129"/>
                  <a:pt x="10916" y="9774"/>
                  <a:pt x="10774" y="9313"/>
                </a:cubicBezTo>
                <a:cubicBezTo>
                  <a:pt x="10490" y="8461"/>
                  <a:pt x="10668" y="6651"/>
                  <a:pt x="11697" y="6260"/>
                </a:cubicBezTo>
                <a:cubicBezTo>
                  <a:pt x="11963" y="6157"/>
                  <a:pt x="12180" y="6112"/>
                  <a:pt x="12356" y="6112"/>
                </a:cubicBezTo>
                <a:close/>
                <a:moveTo>
                  <a:pt x="6226" y="7587"/>
                </a:moveTo>
                <a:cubicBezTo>
                  <a:pt x="6917" y="7587"/>
                  <a:pt x="7379" y="8507"/>
                  <a:pt x="7048" y="9171"/>
                </a:cubicBezTo>
                <a:cubicBezTo>
                  <a:pt x="6799" y="9703"/>
                  <a:pt x="6125" y="10271"/>
                  <a:pt x="5592" y="10448"/>
                </a:cubicBezTo>
                <a:cubicBezTo>
                  <a:pt x="5486" y="10484"/>
                  <a:pt x="5415" y="10519"/>
                  <a:pt x="5344" y="10519"/>
                </a:cubicBezTo>
                <a:cubicBezTo>
                  <a:pt x="4883" y="9632"/>
                  <a:pt x="4847" y="8212"/>
                  <a:pt x="5841" y="7680"/>
                </a:cubicBezTo>
                <a:cubicBezTo>
                  <a:pt x="5974" y="7616"/>
                  <a:pt x="6104" y="7587"/>
                  <a:pt x="6226" y="7587"/>
                </a:cubicBezTo>
                <a:close/>
                <a:moveTo>
                  <a:pt x="16142" y="1"/>
                </a:moveTo>
                <a:cubicBezTo>
                  <a:pt x="16039" y="1"/>
                  <a:pt x="15940" y="24"/>
                  <a:pt x="15850" y="84"/>
                </a:cubicBezTo>
                <a:cubicBezTo>
                  <a:pt x="15637" y="262"/>
                  <a:pt x="15637" y="510"/>
                  <a:pt x="15708" y="759"/>
                </a:cubicBezTo>
                <a:cubicBezTo>
                  <a:pt x="15778" y="1387"/>
                  <a:pt x="15951" y="2050"/>
                  <a:pt x="16091" y="2645"/>
                </a:cubicBezTo>
                <a:lnTo>
                  <a:pt x="16091" y="2645"/>
                </a:lnTo>
                <a:cubicBezTo>
                  <a:pt x="16079" y="2622"/>
                  <a:pt x="16050" y="2611"/>
                  <a:pt x="16020" y="2611"/>
                </a:cubicBezTo>
                <a:cubicBezTo>
                  <a:pt x="15964" y="2611"/>
                  <a:pt x="15900" y="2649"/>
                  <a:pt x="15921" y="2711"/>
                </a:cubicBezTo>
                <a:cubicBezTo>
                  <a:pt x="15921" y="2873"/>
                  <a:pt x="16039" y="3035"/>
                  <a:pt x="16195" y="3035"/>
                </a:cubicBezTo>
                <a:cubicBezTo>
                  <a:pt x="16210" y="3035"/>
                  <a:pt x="16225" y="3033"/>
                  <a:pt x="16240" y="3030"/>
                </a:cubicBezTo>
                <a:cubicBezTo>
                  <a:pt x="16631" y="2995"/>
                  <a:pt x="16524" y="2427"/>
                  <a:pt x="16489" y="2179"/>
                </a:cubicBezTo>
                <a:cubicBezTo>
                  <a:pt x="16453" y="1859"/>
                  <a:pt x="16382" y="1575"/>
                  <a:pt x="16347" y="1256"/>
                </a:cubicBezTo>
                <a:cubicBezTo>
                  <a:pt x="16347" y="1256"/>
                  <a:pt x="16347" y="1256"/>
                  <a:pt x="16347" y="1220"/>
                </a:cubicBezTo>
                <a:lnTo>
                  <a:pt x="16347" y="1220"/>
                </a:lnTo>
                <a:cubicBezTo>
                  <a:pt x="18760" y="3669"/>
                  <a:pt x="18547" y="7751"/>
                  <a:pt x="16063" y="10164"/>
                </a:cubicBezTo>
                <a:cubicBezTo>
                  <a:pt x="15336" y="10869"/>
                  <a:pt x="14350" y="11259"/>
                  <a:pt x="13410" y="11259"/>
                </a:cubicBezTo>
                <a:cubicBezTo>
                  <a:pt x="12834" y="11259"/>
                  <a:pt x="12275" y="11113"/>
                  <a:pt x="11804" y="10803"/>
                </a:cubicBezTo>
                <a:cubicBezTo>
                  <a:pt x="12904" y="9703"/>
                  <a:pt x="13756" y="8212"/>
                  <a:pt x="13614" y="6935"/>
                </a:cubicBezTo>
                <a:cubicBezTo>
                  <a:pt x="13505" y="5973"/>
                  <a:pt x="12997" y="5594"/>
                  <a:pt x="12405" y="5594"/>
                </a:cubicBezTo>
                <a:cubicBezTo>
                  <a:pt x="11643" y="5594"/>
                  <a:pt x="10744" y="6222"/>
                  <a:pt x="10384" y="7041"/>
                </a:cubicBezTo>
                <a:cubicBezTo>
                  <a:pt x="9816" y="8354"/>
                  <a:pt x="10136" y="9810"/>
                  <a:pt x="11023" y="10768"/>
                </a:cubicBezTo>
                <a:cubicBezTo>
                  <a:pt x="10198" y="11524"/>
                  <a:pt x="9173" y="12047"/>
                  <a:pt x="8013" y="12047"/>
                </a:cubicBezTo>
                <a:cubicBezTo>
                  <a:pt x="7975" y="12047"/>
                  <a:pt x="7938" y="12047"/>
                  <a:pt x="7900" y="12046"/>
                </a:cubicBezTo>
                <a:cubicBezTo>
                  <a:pt x="7012" y="12010"/>
                  <a:pt x="6160" y="11620"/>
                  <a:pt x="5628" y="10945"/>
                </a:cubicBezTo>
                <a:cubicBezTo>
                  <a:pt x="5983" y="10839"/>
                  <a:pt x="6373" y="10626"/>
                  <a:pt x="6728" y="10306"/>
                </a:cubicBezTo>
                <a:cubicBezTo>
                  <a:pt x="7651" y="9455"/>
                  <a:pt x="8716" y="7077"/>
                  <a:pt x="6657" y="6935"/>
                </a:cubicBezTo>
                <a:cubicBezTo>
                  <a:pt x="6601" y="6930"/>
                  <a:pt x="6545" y="6928"/>
                  <a:pt x="6491" y="6928"/>
                </a:cubicBezTo>
                <a:cubicBezTo>
                  <a:pt x="4706" y="6928"/>
                  <a:pt x="4156" y="9143"/>
                  <a:pt x="4776" y="10555"/>
                </a:cubicBezTo>
                <a:cubicBezTo>
                  <a:pt x="3924" y="10484"/>
                  <a:pt x="3143" y="9881"/>
                  <a:pt x="2647" y="9206"/>
                </a:cubicBezTo>
                <a:cubicBezTo>
                  <a:pt x="1582" y="7644"/>
                  <a:pt x="1688" y="5302"/>
                  <a:pt x="3250" y="4131"/>
                </a:cubicBezTo>
                <a:cubicBezTo>
                  <a:pt x="3369" y="4041"/>
                  <a:pt x="3288" y="3901"/>
                  <a:pt x="3175" y="3901"/>
                </a:cubicBezTo>
                <a:cubicBezTo>
                  <a:pt x="3153" y="3901"/>
                  <a:pt x="3131" y="3906"/>
                  <a:pt x="3108" y="3918"/>
                </a:cubicBezTo>
                <a:cubicBezTo>
                  <a:pt x="0" y="5803"/>
                  <a:pt x="2114" y="11056"/>
                  <a:pt x="4921" y="11056"/>
                </a:cubicBezTo>
                <a:cubicBezTo>
                  <a:pt x="4967" y="11056"/>
                  <a:pt x="5014" y="11055"/>
                  <a:pt x="5060" y="11052"/>
                </a:cubicBezTo>
                <a:cubicBezTo>
                  <a:pt x="5732" y="12071"/>
                  <a:pt x="6902" y="12546"/>
                  <a:pt x="8098" y="12546"/>
                </a:cubicBezTo>
                <a:cubicBezTo>
                  <a:pt x="8734" y="12546"/>
                  <a:pt x="9378" y="12411"/>
                  <a:pt x="9958" y="12152"/>
                </a:cubicBezTo>
                <a:cubicBezTo>
                  <a:pt x="10455" y="11939"/>
                  <a:pt x="10952" y="11584"/>
                  <a:pt x="11413" y="11158"/>
                </a:cubicBezTo>
                <a:cubicBezTo>
                  <a:pt x="11839" y="11478"/>
                  <a:pt x="12336" y="11726"/>
                  <a:pt x="12904" y="11833"/>
                </a:cubicBezTo>
                <a:cubicBezTo>
                  <a:pt x="13130" y="11877"/>
                  <a:pt x="13352" y="11898"/>
                  <a:pt x="13569" y="11898"/>
                </a:cubicBezTo>
                <a:cubicBezTo>
                  <a:pt x="15771" y="11898"/>
                  <a:pt x="17482" y="9725"/>
                  <a:pt x="18192" y="7786"/>
                </a:cubicBezTo>
                <a:cubicBezTo>
                  <a:pt x="19044" y="5373"/>
                  <a:pt x="18725" y="2392"/>
                  <a:pt x="16595" y="759"/>
                </a:cubicBezTo>
                <a:lnTo>
                  <a:pt x="16595" y="759"/>
                </a:lnTo>
                <a:cubicBezTo>
                  <a:pt x="17199" y="936"/>
                  <a:pt x="17802" y="1185"/>
                  <a:pt x="18370" y="1433"/>
                </a:cubicBezTo>
                <a:cubicBezTo>
                  <a:pt x="18389" y="1437"/>
                  <a:pt x="18407" y="1439"/>
                  <a:pt x="18426" y="1439"/>
                </a:cubicBezTo>
                <a:cubicBezTo>
                  <a:pt x="18583" y="1439"/>
                  <a:pt x="18729" y="1312"/>
                  <a:pt x="18760" y="1185"/>
                </a:cubicBezTo>
                <a:cubicBezTo>
                  <a:pt x="18831" y="936"/>
                  <a:pt x="18831" y="723"/>
                  <a:pt x="18796" y="475"/>
                </a:cubicBezTo>
                <a:cubicBezTo>
                  <a:pt x="18765" y="350"/>
                  <a:pt x="18665" y="294"/>
                  <a:pt x="18564" y="294"/>
                </a:cubicBezTo>
                <a:cubicBezTo>
                  <a:pt x="18433" y="294"/>
                  <a:pt x="18299" y="386"/>
                  <a:pt x="18299" y="546"/>
                </a:cubicBezTo>
                <a:cubicBezTo>
                  <a:pt x="18299" y="617"/>
                  <a:pt x="18299" y="688"/>
                  <a:pt x="18299" y="723"/>
                </a:cubicBezTo>
                <a:lnTo>
                  <a:pt x="16915" y="226"/>
                </a:lnTo>
                <a:cubicBezTo>
                  <a:pt x="16686" y="150"/>
                  <a:pt x="16402" y="1"/>
                  <a:pt x="1614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6" name="Google Shape;426;p47">
            <a:extLst>
              <a:ext uri="{FF2B5EF4-FFF2-40B4-BE49-F238E27FC236}">
                <a16:creationId xmlns:a16="http://schemas.microsoft.com/office/drawing/2014/main" id="{9A2214DB-258D-57BE-E98C-45ED37527C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2804" t="3480" r="2967" b="44335"/>
          <a:stretch/>
        </p:blipFill>
        <p:spPr>
          <a:xfrm>
            <a:off x="-250400" y="2820650"/>
            <a:ext cx="1833400" cy="268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7">
            <a:extLst>
              <a:ext uri="{FF2B5EF4-FFF2-40B4-BE49-F238E27FC236}">
                <a16:creationId xmlns:a16="http://schemas.microsoft.com/office/drawing/2014/main" id="{47C4963E-3621-3AE4-C295-A96A77893BA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815" t="1423" r="69901" b="69355"/>
          <a:stretch/>
        </p:blipFill>
        <p:spPr>
          <a:xfrm>
            <a:off x="7427325" y="-348175"/>
            <a:ext cx="2400975" cy="206559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7">
            <a:extLst>
              <a:ext uri="{FF2B5EF4-FFF2-40B4-BE49-F238E27FC236}">
                <a16:creationId xmlns:a16="http://schemas.microsoft.com/office/drawing/2014/main" id="{1D16340E-ECC8-77E2-2E9C-92965446E76D}"/>
              </a:ext>
            </a:extLst>
          </p:cNvPr>
          <p:cNvSpPr/>
          <p:nvPr/>
        </p:nvSpPr>
        <p:spPr>
          <a:xfrm>
            <a:off x="7971700" y="4153400"/>
            <a:ext cx="914406" cy="612003"/>
          </a:xfrm>
          <a:custGeom>
            <a:avLst/>
            <a:gdLst/>
            <a:ahLst/>
            <a:cxnLst/>
            <a:rect l="l" t="t" r="r" b="b"/>
            <a:pathLst>
              <a:path w="16646" h="11141" extrusionOk="0">
                <a:moveTo>
                  <a:pt x="5609" y="2627"/>
                </a:moveTo>
                <a:cubicBezTo>
                  <a:pt x="6035" y="2911"/>
                  <a:pt x="6461" y="3159"/>
                  <a:pt x="6887" y="3443"/>
                </a:cubicBezTo>
                <a:cubicBezTo>
                  <a:pt x="6425" y="3159"/>
                  <a:pt x="5964" y="2911"/>
                  <a:pt x="5467" y="2627"/>
                </a:cubicBezTo>
                <a:close/>
                <a:moveTo>
                  <a:pt x="4047" y="3479"/>
                </a:moveTo>
                <a:lnTo>
                  <a:pt x="4047" y="3479"/>
                </a:lnTo>
                <a:cubicBezTo>
                  <a:pt x="4934" y="3940"/>
                  <a:pt x="5857" y="4437"/>
                  <a:pt x="6745" y="4970"/>
                </a:cubicBezTo>
                <a:cubicBezTo>
                  <a:pt x="5822" y="4508"/>
                  <a:pt x="4899" y="4011"/>
                  <a:pt x="4047" y="3479"/>
                </a:cubicBezTo>
                <a:close/>
                <a:moveTo>
                  <a:pt x="12778" y="1"/>
                </a:moveTo>
                <a:cubicBezTo>
                  <a:pt x="9123" y="72"/>
                  <a:pt x="5502" y="320"/>
                  <a:pt x="1918" y="710"/>
                </a:cubicBezTo>
                <a:cubicBezTo>
                  <a:pt x="1776" y="746"/>
                  <a:pt x="1634" y="746"/>
                  <a:pt x="1492" y="746"/>
                </a:cubicBezTo>
                <a:cubicBezTo>
                  <a:pt x="1456" y="746"/>
                  <a:pt x="1385" y="781"/>
                  <a:pt x="1350" y="781"/>
                </a:cubicBezTo>
                <a:cubicBezTo>
                  <a:pt x="1030" y="817"/>
                  <a:pt x="675" y="852"/>
                  <a:pt x="320" y="923"/>
                </a:cubicBezTo>
                <a:cubicBezTo>
                  <a:pt x="107" y="923"/>
                  <a:pt x="1" y="1172"/>
                  <a:pt x="72" y="1349"/>
                </a:cubicBezTo>
                <a:cubicBezTo>
                  <a:pt x="36" y="1456"/>
                  <a:pt x="36" y="1562"/>
                  <a:pt x="107" y="1669"/>
                </a:cubicBezTo>
                <a:cubicBezTo>
                  <a:pt x="1811" y="3763"/>
                  <a:pt x="3302" y="5999"/>
                  <a:pt x="4579" y="8341"/>
                </a:cubicBezTo>
                <a:cubicBezTo>
                  <a:pt x="4650" y="8436"/>
                  <a:pt x="4753" y="8483"/>
                  <a:pt x="4856" y="8483"/>
                </a:cubicBezTo>
                <a:cubicBezTo>
                  <a:pt x="4907" y="8483"/>
                  <a:pt x="4958" y="8472"/>
                  <a:pt x="5005" y="8448"/>
                </a:cubicBezTo>
                <a:cubicBezTo>
                  <a:pt x="5183" y="8767"/>
                  <a:pt x="5396" y="9087"/>
                  <a:pt x="5609" y="9406"/>
                </a:cubicBezTo>
                <a:cubicBezTo>
                  <a:pt x="5609" y="9442"/>
                  <a:pt x="5644" y="9477"/>
                  <a:pt x="5680" y="9477"/>
                </a:cubicBezTo>
                <a:cubicBezTo>
                  <a:pt x="5751" y="9584"/>
                  <a:pt x="5786" y="9655"/>
                  <a:pt x="5857" y="9761"/>
                </a:cubicBezTo>
                <a:cubicBezTo>
                  <a:pt x="5904" y="9842"/>
                  <a:pt x="5988" y="9878"/>
                  <a:pt x="6077" y="9878"/>
                </a:cubicBezTo>
                <a:cubicBezTo>
                  <a:pt x="6260" y="9878"/>
                  <a:pt x="6461" y="9728"/>
                  <a:pt x="6390" y="9513"/>
                </a:cubicBezTo>
                <a:cubicBezTo>
                  <a:pt x="6354" y="9442"/>
                  <a:pt x="6319" y="9371"/>
                  <a:pt x="6319" y="9300"/>
                </a:cubicBezTo>
                <a:cubicBezTo>
                  <a:pt x="6319" y="9300"/>
                  <a:pt x="6354" y="9264"/>
                  <a:pt x="6354" y="9264"/>
                </a:cubicBezTo>
                <a:cubicBezTo>
                  <a:pt x="6390" y="9335"/>
                  <a:pt x="6461" y="9442"/>
                  <a:pt x="6496" y="9513"/>
                </a:cubicBezTo>
                <a:cubicBezTo>
                  <a:pt x="6562" y="9622"/>
                  <a:pt x="6654" y="9667"/>
                  <a:pt x="6746" y="9667"/>
                </a:cubicBezTo>
                <a:cubicBezTo>
                  <a:pt x="6951" y="9667"/>
                  <a:pt x="7151" y="9439"/>
                  <a:pt x="7028" y="9193"/>
                </a:cubicBezTo>
                <a:cubicBezTo>
                  <a:pt x="6212" y="7667"/>
                  <a:pt x="5431" y="6141"/>
                  <a:pt x="4615" y="4615"/>
                </a:cubicBezTo>
                <a:lnTo>
                  <a:pt x="4615" y="4615"/>
                </a:lnTo>
                <a:lnTo>
                  <a:pt x="4721" y="4650"/>
                </a:lnTo>
                <a:cubicBezTo>
                  <a:pt x="7916" y="6922"/>
                  <a:pt x="11217" y="9051"/>
                  <a:pt x="14588" y="11110"/>
                </a:cubicBezTo>
                <a:cubicBezTo>
                  <a:pt x="14631" y="11131"/>
                  <a:pt x="14673" y="11140"/>
                  <a:pt x="14714" y="11140"/>
                </a:cubicBezTo>
                <a:cubicBezTo>
                  <a:pt x="14946" y="11140"/>
                  <a:pt x="15125" y="10835"/>
                  <a:pt x="14943" y="10684"/>
                </a:cubicBezTo>
                <a:cubicBezTo>
                  <a:pt x="13275" y="9193"/>
                  <a:pt x="11394" y="8022"/>
                  <a:pt x="9477" y="6886"/>
                </a:cubicBezTo>
                <a:lnTo>
                  <a:pt x="9477" y="6886"/>
                </a:lnTo>
                <a:cubicBezTo>
                  <a:pt x="10436" y="7383"/>
                  <a:pt x="11430" y="7880"/>
                  <a:pt x="12352" y="8448"/>
                </a:cubicBezTo>
                <a:cubicBezTo>
                  <a:pt x="12991" y="8874"/>
                  <a:pt x="13666" y="9335"/>
                  <a:pt x="14305" y="9797"/>
                </a:cubicBezTo>
                <a:cubicBezTo>
                  <a:pt x="14345" y="9824"/>
                  <a:pt x="14386" y="9835"/>
                  <a:pt x="14425" y="9835"/>
                </a:cubicBezTo>
                <a:cubicBezTo>
                  <a:pt x="14487" y="9835"/>
                  <a:pt x="14545" y="9805"/>
                  <a:pt x="14588" y="9761"/>
                </a:cubicBezTo>
                <a:cubicBezTo>
                  <a:pt x="14801" y="9761"/>
                  <a:pt x="14943" y="9406"/>
                  <a:pt x="14730" y="9264"/>
                </a:cubicBezTo>
                <a:cubicBezTo>
                  <a:pt x="12246" y="7419"/>
                  <a:pt x="9619" y="5786"/>
                  <a:pt x="6922" y="4295"/>
                </a:cubicBezTo>
                <a:cubicBezTo>
                  <a:pt x="6425" y="3976"/>
                  <a:pt x="5928" y="3656"/>
                  <a:pt x="5396" y="3337"/>
                </a:cubicBezTo>
                <a:lnTo>
                  <a:pt x="5396" y="3337"/>
                </a:lnTo>
                <a:cubicBezTo>
                  <a:pt x="6035" y="3621"/>
                  <a:pt x="6638" y="3940"/>
                  <a:pt x="7241" y="4224"/>
                </a:cubicBezTo>
                <a:cubicBezTo>
                  <a:pt x="9797" y="5715"/>
                  <a:pt x="12352" y="7206"/>
                  <a:pt x="14943" y="8696"/>
                </a:cubicBezTo>
                <a:cubicBezTo>
                  <a:pt x="14973" y="8726"/>
                  <a:pt x="15010" y="8737"/>
                  <a:pt x="15047" y="8737"/>
                </a:cubicBezTo>
                <a:cubicBezTo>
                  <a:pt x="15098" y="8737"/>
                  <a:pt x="15151" y="8717"/>
                  <a:pt x="15192" y="8696"/>
                </a:cubicBezTo>
                <a:cubicBezTo>
                  <a:pt x="15511" y="8874"/>
                  <a:pt x="15866" y="9087"/>
                  <a:pt x="16186" y="9264"/>
                </a:cubicBezTo>
                <a:cubicBezTo>
                  <a:pt x="16223" y="9285"/>
                  <a:pt x="16260" y="9295"/>
                  <a:pt x="16296" y="9295"/>
                </a:cubicBezTo>
                <a:cubicBezTo>
                  <a:pt x="16497" y="9295"/>
                  <a:pt x="16645" y="8995"/>
                  <a:pt x="16434" y="8874"/>
                </a:cubicBezTo>
                <a:cubicBezTo>
                  <a:pt x="12991" y="6780"/>
                  <a:pt x="9548" y="4721"/>
                  <a:pt x="6106" y="2627"/>
                </a:cubicBezTo>
                <a:cubicBezTo>
                  <a:pt x="7951" y="2556"/>
                  <a:pt x="9797" y="2521"/>
                  <a:pt x="11643" y="2450"/>
                </a:cubicBezTo>
                <a:cubicBezTo>
                  <a:pt x="11926" y="2450"/>
                  <a:pt x="11997" y="2130"/>
                  <a:pt x="11855" y="1953"/>
                </a:cubicBezTo>
                <a:lnTo>
                  <a:pt x="11926" y="1953"/>
                </a:lnTo>
                <a:cubicBezTo>
                  <a:pt x="12068" y="1953"/>
                  <a:pt x="12175" y="1846"/>
                  <a:pt x="12210" y="1740"/>
                </a:cubicBezTo>
                <a:lnTo>
                  <a:pt x="12849" y="1740"/>
                </a:lnTo>
                <a:cubicBezTo>
                  <a:pt x="13204" y="1740"/>
                  <a:pt x="13204" y="1207"/>
                  <a:pt x="12849" y="1207"/>
                </a:cubicBezTo>
                <a:cubicBezTo>
                  <a:pt x="12707" y="1207"/>
                  <a:pt x="12601" y="1207"/>
                  <a:pt x="12459" y="1172"/>
                </a:cubicBezTo>
                <a:cubicBezTo>
                  <a:pt x="12459" y="1101"/>
                  <a:pt x="12423" y="1030"/>
                  <a:pt x="12388" y="994"/>
                </a:cubicBezTo>
                <a:cubicBezTo>
                  <a:pt x="12459" y="888"/>
                  <a:pt x="12459" y="710"/>
                  <a:pt x="12388" y="604"/>
                </a:cubicBezTo>
                <a:lnTo>
                  <a:pt x="12778" y="604"/>
                </a:lnTo>
                <a:cubicBezTo>
                  <a:pt x="13169" y="604"/>
                  <a:pt x="13169" y="1"/>
                  <a:pt x="1277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47">
            <a:extLst>
              <a:ext uri="{FF2B5EF4-FFF2-40B4-BE49-F238E27FC236}">
                <a16:creationId xmlns:a16="http://schemas.microsoft.com/office/drawing/2014/main" id="{18B5D36D-F6AA-6C71-4E29-EED4E66733CA}"/>
              </a:ext>
            </a:extLst>
          </p:cNvPr>
          <p:cNvSpPr/>
          <p:nvPr/>
        </p:nvSpPr>
        <p:spPr>
          <a:xfrm rot="-1939776">
            <a:off x="775540" y="3992201"/>
            <a:ext cx="1236283" cy="1641714"/>
          </a:xfrm>
          <a:custGeom>
            <a:avLst/>
            <a:gdLst/>
            <a:ahLst/>
            <a:cxnLst/>
            <a:rect l="l" t="t" r="r" b="b"/>
            <a:pathLst>
              <a:path w="15277" h="20287" extrusionOk="0">
                <a:moveTo>
                  <a:pt x="10374" y="0"/>
                </a:moveTo>
                <a:cubicBezTo>
                  <a:pt x="9929" y="0"/>
                  <a:pt x="9487" y="42"/>
                  <a:pt x="9051" y="110"/>
                </a:cubicBezTo>
                <a:cubicBezTo>
                  <a:pt x="6181" y="493"/>
                  <a:pt x="3753" y="1714"/>
                  <a:pt x="1781" y="3848"/>
                </a:cubicBezTo>
                <a:cubicBezTo>
                  <a:pt x="1207" y="4466"/>
                  <a:pt x="648" y="5143"/>
                  <a:pt x="309" y="5938"/>
                </a:cubicBezTo>
                <a:cubicBezTo>
                  <a:pt x="118" y="6394"/>
                  <a:pt x="0" y="6880"/>
                  <a:pt x="103" y="7380"/>
                </a:cubicBezTo>
                <a:cubicBezTo>
                  <a:pt x="265" y="8204"/>
                  <a:pt x="810" y="8690"/>
                  <a:pt x="1546" y="8999"/>
                </a:cubicBezTo>
                <a:cubicBezTo>
                  <a:pt x="2015" y="9200"/>
                  <a:pt x="2502" y="9264"/>
                  <a:pt x="2996" y="9264"/>
                </a:cubicBezTo>
                <a:cubicBezTo>
                  <a:pt x="3262" y="9264"/>
                  <a:pt x="3530" y="9245"/>
                  <a:pt x="3797" y="9220"/>
                </a:cubicBezTo>
                <a:cubicBezTo>
                  <a:pt x="5784" y="9014"/>
                  <a:pt x="7682" y="8484"/>
                  <a:pt x="9493" y="7645"/>
                </a:cubicBezTo>
                <a:cubicBezTo>
                  <a:pt x="9684" y="7557"/>
                  <a:pt x="9875" y="7483"/>
                  <a:pt x="10052" y="7395"/>
                </a:cubicBezTo>
                <a:lnTo>
                  <a:pt x="10081" y="7439"/>
                </a:lnTo>
                <a:cubicBezTo>
                  <a:pt x="10022" y="7498"/>
                  <a:pt x="9949" y="7557"/>
                  <a:pt x="9890" y="7616"/>
                </a:cubicBezTo>
                <a:cubicBezTo>
                  <a:pt x="8507" y="8970"/>
                  <a:pt x="7565" y="10544"/>
                  <a:pt x="7403" y="12516"/>
                </a:cubicBezTo>
                <a:cubicBezTo>
                  <a:pt x="7359" y="13164"/>
                  <a:pt x="7388" y="13826"/>
                  <a:pt x="7697" y="14415"/>
                </a:cubicBezTo>
                <a:cubicBezTo>
                  <a:pt x="7986" y="14942"/>
                  <a:pt x="8469" y="15314"/>
                  <a:pt x="9033" y="15314"/>
                </a:cubicBezTo>
                <a:cubicBezTo>
                  <a:pt x="9304" y="15314"/>
                  <a:pt x="9594" y="15228"/>
                  <a:pt x="9890" y="15033"/>
                </a:cubicBezTo>
                <a:cubicBezTo>
                  <a:pt x="10287" y="14753"/>
                  <a:pt x="10640" y="14415"/>
                  <a:pt x="10979" y="14076"/>
                </a:cubicBezTo>
                <a:cubicBezTo>
                  <a:pt x="11200" y="13870"/>
                  <a:pt x="11435" y="13664"/>
                  <a:pt x="11626" y="13487"/>
                </a:cubicBezTo>
                <a:lnTo>
                  <a:pt x="11626" y="13487"/>
                </a:lnTo>
                <a:cubicBezTo>
                  <a:pt x="11376" y="14179"/>
                  <a:pt x="11229" y="14944"/>
                  <a:pt x="11303" y="15739"/>
                </a:cubicBezTo>
                <a:cubicBezTo>
                  <a:pt x="11362" y="16298"/>
                  <a:pt x="11494" y="16813"/>
                  <a:pt x="11921" y="17211"/>
                </a:cubicBezTo>
                <a:cubicBezTo>
                  <a:pt x="12107" y="17389"/>
                  <a:pt x="12324" y="17478"/>
                  <a:pt x="12546" y="17478"/>
                </a:cubicBezTo>
                <a:cubicBezTo>
                  <a:pt x="12727" y="17478"/>
                  <a:pt x="12911" y="17418"/>
                  <a:pt x="13083" y="17299"/>
                </a:cubicBezTo>
                <a:cubicBezTo>
                  <a:pt x="13304" y="17167"/>
                  <a:pt x="13466" y="16975"/>
                  <a:pt x="13613" y="16784"/>
                </a:cubicBezTo>
                <a:cubicBezTo>
                  <a:pt x="13819" y="16519"/>
                  <a:pt x="14011" y="16254"/>
                  <a:pt x="14246" y="15945"/>
                </a:cubicBezTo>
                <a:lnTo>
                  <a:pt x="14246" y="15945"/>
                </a:lnTo>
                <a:cubicBezTo>
                  <a:pt x="13966" y="17490"/>
                  <a:pt x="14128" y="18933"/>
                  <a:pt x="14879" y="20272"/>
                </a:cubicBezTo>
                <a:lnTo>
                  <a:pt x="14879" y="20286"/>
                </a:lnTo>
                <a:lnTo>
                  <a:pt x="15011" y="20286"/>
                </a:lnTo>
                <a:cubicBezTo>
                  <a:pt x="15100" y="20183"/>
                  <a:pt x="15070" y="20095"/>
                  <a:pt x="15011" y="19992"/>
                </a:cubicBezTo>
                <a:cubicBezTo>
                  <a:pt x="14599" y="19197"/>
                  <a:pt x="14393" y="18329"/>
                  <a:pt x="14378" y="17431"/>
                </a:cubicBezTo>
                <a:cubicBezTo>
                  <a:pt x="14364" y="16475"/>
                  <a:pt x="14496" y="15548"/>
                  <a:pt x="14982" y="14694"/>
                </a:cubicBezTo>
                <a:cubicBezTo>
                  <a:pt x="15085" y="14518"/>
                  <a:pt x="15188" y="14341"/>
                  <a:pt x="15276" y="14164"/>
                </a:cubicBezTo>
                <a:lnTo>
                  <a:pt x="15276" y="13944"/>
                </a:lnTo>
                <a:cubicBezTo>
                  <a:pt x="15244" y="13928"/>
                  <a:pt x="15214" y="13920"/>
                  <a:pt x="15186" y="13920"/>
                </a:cubicBezTo>
                <a:cubicBezTo>
                  <a:pt x="15112" y="13920"/>
                  <a:pt x="15054" y="13972"/>
                  <a:pt x="15011" y="14047"/>
                </a:cubicBezTo>
                <a:cubicBezTo>
                  <a:pt x="14879" y="14297"/>
                  <a:pt x="14761" y="14532"/>
                  <a:pt x="14629" y="14783"/>
                </a:cubicBezTo>
                <a:cubicBezTo>
                  <a:pt x="14231" y="15548"/>
                  <a:pt x="13760" y="16269"/>
                  <a:pt x="13172" y="16902"/>
                </a:cubicBezTo>
                <a:cubicBezTo>
                  <a:pt x="12970" y="17123"/>
                  <a:pt x="12760" y="17229"/>
                  <a:pt x="12557" y="17229"/>
                </a:cubicBezTo>
                <a:cubicBezTo>
                  <a:pt x="12302" y="17229"/>
                  <a:pt x="12059" y="17060"/>
                  <a:pt x="11862" y="16740"/>
                </a:cubicBezTo>
                <a:cubicBezTo>
                  <a:pt x="11641" y="16372"/>
                  <a:pt x="11568" y="15945"/>
                  <a:pt x="11553" y="15518"/>
                </a:cubicBezTo>
                <a:cubicBezTo>
                  <a:pt x="11523" y="14312"/>
                  <a:pt x="11921" y="13223"/>
                  <a:pt x="12583" y="12207"/>
                </a:cubicBezTo>
                <a:cubicBezTo>
                  <a:pt x="12804" y="11869"/>
                  <a:pt x="13039" y="11530"/>
                  <a:pt x="13231" y="11177"/>
                </a:cubicBezTo>
                <a:cubicBezTo>
                  <a:pt x="13275" y="11089"/>
                  <a:pt x="13334" y="11000"/>
                  <a:pt x="13231" y="10942"/>
                </a:cubicBezTo>
                <a:cubicBezTo>
                  <a:pt x="13204" y="10927"/>
                  <a:pt x="13181" y="10920"/>
                  <a:pt x="13160" y="10920"/>
                </a:cubicBezTo>
                <a:cubicBezTo>
                  <a:pt x="13098" y="10920"/>
                  <a:pt x="13054" y="10975"/>
                  <a:pt x="13010" y="11030"/>
                </a:cubicBezTo>
                <a:cubicBezTo>
                  <a:pt x="12863" y="11265"/>
                  <a:pt x="12701" y="11471"/>
                  <a:pt x="12568" y="11707"/>
                </a:cubicBezTo>
                <a:cubicBezTo>
                  <a:pt x="11980" y="12708"/>
                  <a:pt x="11214" y="13532"/>
                  <a:pt x="10376" y="14312"/>
                </a:cubicBezTo>
                <a:cubicBezTo>
                  <a:pt x="10125" y="14547"/>
                  <a:pt x="9860" y="14783"/>
                  <a:pt x="9551" y="14930"/>
                </a:cubicBezTo>
                <a:cubicBezTo>
                  <a:pt x="9371" y="15014"/>
                  <a:pt x="9196" y="15055"/>
                  <a:pt x="9027" y="15055"/>
                </a:cubicBezTo>
                <a:cubicBezTo>
                  <a:pt x="8754" y="15055"/>
                  <a:pt x="8498" y="14947"/>
                  <a:pt x="8271" y="14738"/>
                </a:cubicBezTo>
                <a:cubicBezTo>
                  <a:pt x="7830" y="14341"/>
                  <a:pt x="7712" y="13811"/>
                  <a:pt x="7682" y="13267"/>
                </a:cubicBezTo>
                <a:cubicBezTo>
                  <a:pt x="7594" y="11854"/>
                  <a:pt x="8006" y="10588"/>
                  <a:pt x="8757" y="9411"/>
                </a:cubicBezTo>
                <a:cubicBezTo>
                  <a:pt x="9463" y="8293"/>
                  <a:pt x="10405" y="7410"/>
                  <a:pt x="11465" y="6630"/>
                </a:cubicBezTo>
                <a:cubicBezTo>
                  <a:pt x="11538" y="6585"/>
                  <a:pt x="11656" y="6512"/>
                  <a:pt x="11582" y="6394"/>
                </a:cubicBezTo>
                <a:cubicBezTo>
                  <a:pt x="11555" y="6351"/>
                  <a:pt x="11524" y="6335"/>
                  <a:pt x="11491" y="6335"/>
                </a:cubicBezTo>
                <a:cubicBezTo>
                  <a:pt x="11435" y="6335"/>
                  <a:pt x="11373" y="6381"/>
                  <a:pt x="11317" y="6409"/>
                </a:cubicBezTo>
                <a:cubicBezTo>
                  <a:pt x="11288" y="6409"/>
                  <a:pt x="11273" y="6424"/>
                  <a:pt x="11259" y="6438"/>
                </a:cubicBezTo>
                <a:cubicBezTo>
                  <a:pt x="10008" y="7189"/>
                  <a:pt x="8698" y="7792"/>
                  <a:pt x="7315" y="8219"/>
                </a:cubicBezTo>
                <a:cubicBezTo>
                  <a:pt x="5877" y="8679"/>
                  <a:pt x="4424" y="8985"/>
                  <a:pt x="2917" y="8985"/>
                </a:cubicBezTo>
                <a:cubicBezTo>
                  <a:pt x="2882" y="8985"/>
                  <a:pt x="2847" y="8985"/>
                  <a:pt x="2811" y="8984"/>
                </a:cubicBezTo>
                <a:cubicBezTo>
                  <a:pt x="2223" y="8984"/>
                  <a:pt x="1649" y="8852"/>
                  <a:pt x="1163" y="8499"/>
                </a:cubicBezTo>
                <a:cubicBezTo>
                  <a:pt x="530" y="8057"/>
                  <a:pt x="221" y="7468"/>
                  <a:pt x="368" y="6688"/>
                </a:cubicBezTo>
                <a:cubicBezTo>
                  <a:pt x="427" y="6276"/>
                  <a:pt x="589" y="5908"/>
                  <a:pt x="795" y="5555"/>
                </a:cubicBezTo>
                <a:cubicBezTo>
                  <a:pt x="1443" y="4496"/>
                  <a:pt x="2252" y="3598"/>
                  <a:pt x="3238" y="2833"/>
                </a:cubicBezTo>
                <a:cubicBezTo>
                  <a:pt x="5360" y="1163"/>
                  <a:pt x="7769" y="283"/>
                  <a:pt x="10462" y="283"/>
                </a:cubicBezTo>
                <a:cubicBezTo>
                  <a:pt x="10570" y="283"/>
                  <a:pt x="10679" y="284"/>
                  <a:pt x="10788" y="287"/>
                </a:cubicBezTo>
                <a:lnTo>
                  <a:pt x="11156" y="287"/>
                </a:lnTo>
                <a:cubicBezTo>
                  <a:pt x="11229" y="287"/>
                  <a:pt x="11273" y="257"/>
                  <a:pt x="11288" y="199"/>
                </a:cubicBezTo>
                <a:cubicBezTo>
                  <a:pt x="11303" y="110"/>
                  <a:pt x="11244" y="81"/>
                  <a:pt x="11170" y="51"/>
                </a:cubicBezTo>
                <a:cubicBezTo>
                  <a:pt x="11141" y="51"/>
                  <a:pt x="11097" y="51"/>
                  <a:pt x="11067" y="37"/>
                </a:cubicBezTo>
                <a:cubicBezTo>
                  <a:pt x="10836" y="11"/>
                  <a:pt x="10605" y="0"/>
                  <a:pt x="1037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897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>
          <a:extLst>
            <a:ext uri="{FF2B5EF4-FFF2-40B4-BE49-F238E27FC236}">
              <a16:creationId xmlns:a16="http://schemas.microsoft.com/office/drawing/2014/main" id="{7DD1089C-EA42-E3C3-E9AC-C31F8DAB1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7">
            <a:extLst>
              <a:ext uri="{FF2B5EF4-FFF2-40B4-BE49-F238E27FC236}">
                <a16:creationId xmlns:a16="http://schemas.microsoft.com/office/drawing/2014/main" id="{ADAE22B5-F9BD-0F66-460F-4F57CB895E2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393681" y="1295060"/>
            <a:ext cx="7118996" cy="30114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b="1" dirty="0"/>
              <a:t>Habit Tracker</a:t>
            </a:r>
          </a:p>
          <a:p>
            <a:pPr marL="139700" indent="0" algn="just"/>
            <a:r>
              <a:rPr lang="en-US" b="1" dirty="0"/>
              <a:t>        UI Layout: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A central button labeled </a:t>
            </a:r>
            <a:r>
              <a:rPr lang="en-US" b="1" dirty="0"/>
              <a:t>"Add New Habit"</a:t>
            </a:r>
            <a:r>
              <a:rPr lang="en-US" dirty="0"/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On clicking the button: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 err="1"/>
              <a:t>EditText</a:t>
            </a:r>
            <a:r>
              <a:rPr lang="en-US" dirty="0"/>
              <a:t> appears for entering the </a:t>
            </a:r>
            <a:r>
              <a:rPr lang="en-US" b="1" dirty="0"/>
              <a:t>habit name</a:t>
            </a:r>
            <a:r>
              <a:rPr lang="en-US" dirty="0"/>
              <a:t>.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dirty="0"/>
              <a:t>A progress tracker for the </a:t>
            </a:r>
            <a:r>
              <a:rPr lang="en-US" b="1" dirty="0"/>
              <a:t>21-day habit challenge</a:t>
            </a:r>
            <a:r>
              <a:rPr lang="en-US" dirty="0"/>
              <a:t> displayed below.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b="1" dirty="0"/>
              <a:t>Weekly Planner</a:t>
            </a:r>
          </a:p>
          <a:p>
            <a:pPr marL="139700" indent="0" algn="just"/>
            <a:r>
              <a:rPr lang="en-US" b="1" dirty="0"/>
              <a:t>       UI Layout: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Add Task</a:t>
            </a:r>
            <a:r>
              <a:rPr lang="en-US" dirty="0"/>
              <a:t> button.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Upon clicking, the user enters: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b="1" dirty="0"/>
              <a:t>Task Details</a:t>
            </a:r>
            <a:r>
              <a:rPr lang="en-US" dirty="0"/>
              <a:t>: Task name, description.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b="1" dirty="0"/>
              <a:t>Day of the Week</a:t>
            </a:r>
            <a:r>
              <a:rPr lang="en-US" dirty="0"/>
              <a:t>: Dropdown menu or text input.</a:t>
            </a:r>
          </a:p>
          <a:p>
            <a:pPr marL="139700" indent="0" algn="just"/>
            <a:r>
              <a:rPr lang="en-US" b="1" dirty="0"/>
              <a:t>           Data Representation: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Weekly tasks displayed in a </a:t>
            </a:r>
            <a:r>
              <a:rPr lang="en-US" b="1" dirty="0"/>
              <a:t>table-like format</a:t>
            </a:r>
            <a:r>
              <a:rPr lang="en-US" dirty="0"/>
              <a:t> with days as headers.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18" name="Google Shape;418;p47">
            <a:extLst>
              <a:ext uri="{FF2B5EF4-FFF2-40B4-BE49-F238E27FC236}">
                <a16:creationId xmlns:a16="http://schemas.microsoft.com/office/drawing/2014/main" id="{FE8A8283-4919-EAD1-0C8D-4FA93006EB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</a:t>
            </a:r>
            <a:endParaRPr dirty="0"/>
          </a:p>
        </p:txBody>
      </p:sp>
      <p:sp>
        <p:nvSpPr>
          <p:cNvPr id="425" name="Google Shape;425;p47">
            <a:extLst>
              <a:ext uri="{FF2B5EF4-FFF2-40B4-BE49-F238E27FC236}">
                <a16:creationId xmlns:a16="http://schemas.microsoft.com/office/drawing/2014/main" id="{C18F8427-9298-0E60-5294-C4E6285AF3EA}"/>
              </a:ext>
            </a:extLst>
          </p:cNvPr>
          <p:cNvSpPr/>
          <p:nvPr/>
        </p:nvSpPr>
        <p:spPr>
          <a:xfrm rot="5834202">
            <a:off x="1237238" y="609582"/>
            <a:ext cx="790715" cy="520919"/>
          </a:xfrm>
          <a:custGeom>
            <a:avLst/>
            <a:gdLst/>
            <a:ahLst/>
            <a:cxnLst/>
            <a:rect l="l" t="t" r="r" b="b"/>
            <a:pathLst>
              <a:path w="19045" h="12546" extrusionOk="0">
                <a:moveTo>
                  <a:pt x="12356" y="6112"/>
                </a:moveTo>
                <a:cubicBezTo>
                  <a:pt x="13453" y="6112"/>
                  <a:pt x="12971" y="7870"/>
                  <a:pt x="12727" y="8390"/>
                </a:cubicBezTo>
                <a:cubicBezTo>
                  <a:pt x="12620" y="8674"/>
                  <a:pt x="12443" y="8993"/>
                  <a:pt x="12265" y="9277"/>
                </a:cubicBezTo>
                <a:cubicBezTo>
                  <a:pt x="12017" y="9668"/>
                  <a:pt x="11733" y="10058"/>
                  <a:pt x="11378" y="10413"/>
                </a:cubicBezTo>
                <a:cubicBezTo>
                  <a:pt x="11129" y="10129"/>
                  <a:pt x="10916" y="9774"/>
                  <a:pt x="10774" y="9313"/>
                </a:cubicBezTo>
                <a:cubicBezTo>
                  <a:pt x="10490" y="8461"/>
                  <a:pt x="10668" y="6651"/>
                  <a:pt x="11697" y="6260"/>
                </a:cubicBezTo>
                <a:cubicBezTo>
                  <a:pt x="11963" y="6157"/>
                  <a:pt x="12180" y="6112"/>
                  <a:pt x="12356" y="6112"/>
                </a:cubicBezTo>
                <a:close/>
                <a:moveTo>
                  <a:pt x="6226" y="7587"/>
                </a:moveTo>
                <a:cubicBezTo>
                  <a:pt x="6917" y="7587"/>
                  <a:pt x="7379" y="8507"/>
                  <a:pt x="7048" y="9171"/>
                </a:cubicBezTo>
                <a:cubicBezTo>
                  <a:pt x="6799" y="9703"/>
                  <a:pt x="6125" y="10271"/>
                  <a:pt x="5592" y="10448"/>
                </a:cubicBezTo>
                <a:cubicBezTo>
                  <a:pt x="5486" y="10484"/>
                  <a:pt x="5415" y="10519"/>
                  <a:pt x="5344" y="10519"/>
                </a:cubicBezTo>
                <a:cubicBezTo>
                  <a:pt x="4883" y="9632"/>
                  <a:pt x="4847" y="8212"/>
                  <a:pt x="5841" y="7680"/>
                </a:cubicBezTo>
                <a:cubicBezTo>
                  <a:pt x="5974" y="7616"/>
                  <a:pt x="6104" y="7587"/>
                  <a:pt x="6226" y="7587"/>
                </a:cubicBezTo>
                <a:close/>
                <a:moveTo>
                  <a:pt x="16142" y="1"/>
                </a:moveTo>
                <a:cubicBezTo>
                  <a:pt x="16039" y="1"/>
                  <a:pt x="15940" y="24"/>
                  <a:pt x="15850" y="84"/>
                </a:cubicBezTo>
                <a:cubicBezTo>
                  <a:pt x="15637" y="262"/>
                  <a:pt x="15637" y="510"/>
                  <a:pt x="15708" y="759"/>
                </a:cubicBezTo>
                <a:cubicBezTo>
                  <a:pt x="15778" y="1387"/>
                  <a:pt x="15951" y="2050"/>
                  <a:pt x="16091" y="2645"/>
                </a:cubicBezTo>
                <a:lnTo>
                  <a:pt x="16091" y="2645"/>
                </a:lnTo>
                <a:cubicBezTo>
                  <a:pt x="16079" y="2622"/>
                  <a:pt x="16050" y="2611"/>
                  <a:pt x="16020" y="2611"/>
                </a:cubicBezTo>
                <a:cubicBezTo>
                  <a:pt x="15964" y="2611"/>
                  <a:pt x="15900" y="2649"/>
                  <a:pt x="15921" y="2711"/>
                </a:cubicBezTo>
                <a:cubicBezTo>
                  <a:pt x="15921" y="2873"/>
                  <a:pt x="16039" y="3035"/>
                  <a:pt x="16195" y="3035"/>
                </a:cubicBezTo>
                <a:cubicBezTo>
                  <a:pt x="16210" y="3035"/>
                  <a:pt x="16225" y="3033"/>
                  <a:pt x="16240" y="3030"/>
                </a:cubicBezTo>
                <a:cubicBezTo>
                  <a:pt x="16631" y="2995"/>
                  <a:pt x="16524" y="2427"/>
                  <a:pt x="16489" y="2179"/>
                </a:cubicBezTo>
                <a:cubicBezTo>
                  <a:pt x="16453" y="1859"/>
                  <a:pt x="16382" y="1575"/>
                  <a:pt x="16347" y="1256"/>
                </a:cubicBezTo>
                <a:cubicBezTo>
                  <a:pt x="16347" y="1256"/>
                  <a:pt x="16347" y="1256"/>
                  <a:pt x="16347" y="1220"/>
                </a:cubicBezTo>
                <a:lnTo>
                  <a:pt x="16347" y="1220"/>
                </a:lnTo>
                <a:cubicBezTo>
                  <a:pt x="18760" y="3669"/>
                  <a:pt x="18547" y="7751"/>
                  <a:pt x="16063" y="10164"/>
                </a:cubicBezTo>
                <a:cubicBezTo>
                  <a:pt x="15336" y="10869"/>
                  <a:pt x="14350" y="11259"/>
                  <a:pt x="13410" y="11259"/>
                </a:cubicBezTo>
                <a:cubicBezTo>
                  <a:pt x="12834" y="11259"/>
                  <a:pt x="12275" y="11113"/>
                  <a:pt x="11804" y="10803"/>
                </a:cubicBezTo>
                <a:cubicBezTo>
                  <a:pt x="12904" y="9703"/>
                  <a:pt x="13756" y="8212"/>
                  <a:pt x="13614" y="6935"/>
                </a:cubicBezTo>
                <a:cubicBezTo>
                  <a:pt x="13505" y="5973"/>
                  <a:pt x="12997" y="5594"/>
                  <a:pt x="12405" y="5594"/>
                </a:cubicBezTo>
                <a:cubicBezTo>
                  <a:pt x="11643" y="5594"/>
                  <a:pt x="10744" y="6222"/>
                  <a:pt x="10384" y="7041"/>
                </a:cubicBezTo>
                <a:cubicBezTo>
                  <a:pt x="9816" y="8354"/>
                  <a:pt x="10136" y="9810"/>
                  <a:pt x="11023" y="10768"/>
                </a:cubicBezTo>
                <a:cubicBezTo>
                  <a:pt x="10198" y="11524"/>
                  <a:pt x="9173" y="12047"/>
                  <a:pt x="8013" y="12047"/>
                </a:cubicBezTo>
                <a:cubicBezTo>
                  <a:pt x="7975" y="12047"/>
                  <a:pt x="7938" y="12047"/>
                  <a:pt x="7900" y="12046"/>
                </a:cubicBezTo>
                <a:cubicBezTo>
                  <a:pt x="7012" y="12010"/>
                  <a:pt x="6160" y="11620"/>
                  <a:pt x="5628" y="10945"/>
                </a:cubicBezTo>
                <a:cubicBezTo>
                  <a:pt x="5983" y="10839"/>
                  <a:pt x="6373" y="10626"/>
                  <a:pt x="6728" y="10306"/>
                </a:cubicBezTo>
                <a:cubicBezTo>
                  <a:pt x="7651" y="9455"/>
                  <a:pt x="8716" y="7077"/>
                  <a:pt x="6657" y="6935"/>
                </a:cubicBezTo>
                <a:cubicBezTo>
                  <a:pt x="6601" y="6930"/>
                  <a:pt x="6545" y="6928"/>
                  <a:pt x="6491" y="6928"/>
                </a:cubicBezTo>
                <a:cubicBezTo>
                  <a:pt x="4706" y="6928"/>
                  <a:pt x="4156" y="9143"/>
                  <a:pt x="4776" y="10555"/>
                </a:cubicBezTo>
                <a:cubicBezTo>
                  <a:pt x="3924" y="10484"/>
                  <a:pt x="3143" y="9881"/>
                  <a:pt x="2647" y="9206"/>
                </a:cubicBezTo>
                <a:cubicBezTo>
                  <a:pt x="1582" y="7644"/>
                  <a:pt x="1688" y="5302"/>
                  <a:pt x="3250" y="4131"/>
                </a:cubicBezTo>
                <a:cubicBezTo>
                  <a:pt x="3369" y="4041"/>
                  <a:pt x="3288" y="3901"/>
                  <a:pt x="3175" y="3901"/>
                </a:cubicBezTo>
                <a:cubicBezTo>
                  <a:pt x="3153" y="3901"/>
                  <a:pt x="3131" y="3906"/>
                  <a:pt x="3108" y="3918"/>
                </a:cubicBezTo>
                <a:cubicBezTo>
                  <a:pt x="0" y="5803"/>
                  <a:pt x="2114" y="11056"/>
                  <a:pt x="4921" y="11056"/>
                </a:cubicBezTo>
                <a:cubicBezTo>
                  <a:pt x="4967" y="11056"/>
                  <a:pt x="5014" y="11055"/>
                  <a:pt x="5060" y="11052"/>
                </a:cubicBezTo>
                <a:cubicBezTo>
                  <a:pt x="5732" y="12071"/>
                  <a:pt x="6902" y="12546"/>
                  <a:pt x="8098" y="12546"/>
                </a:cubicBezTo>
                <a:cubicBezTo>
                  <a:pt x="8734" y="12546"/>
                  <a:pt x="9378" y="12411"/>
                  <a:pt x="9958" y="12152"/>
                </a:cubicBezTo>
                <a:cubicBezTo>
                  <a:pt x="10455" y="11939"/>
                  <a:pt x="10952" y="11584"/>
                  <a:pt x="11413" y="11158"/>
                </a:cubicBezTo>
                <a:cubicBezTo>
                  <a:pt x="11839" y="11478"/>
                  <a:pt x="12336" y="11726"/>
                  <a:pt x="12904" y="11833"/>
                </a:cubicBezTo>
                <a:cubicBezTo>
                  <a:pt x="13130" y="11877"/>
                  <a:pt x="13352" y="11898"/>
                  <a:pt x="13569" y="11898"/>
                </a:cubicBezTo>
                <a:cubicBezTo>
                  <a:pt x="15771" y="11898"/>
                  <a:pt x="17482" y="9725"/>
                  <a:pt x="18192" y="7786"/>
                </a:cubicBezTo>
                <a:cubicBezTo>
                  <a:pt x="19044" y="5373"/>
                  <a:pt x="18725" y="2392"/>
                  <a:pt x="16595" y="759"/>
                </a:cubicBezTo>
                <a:lnTo>
                  <a:pt x="16595" y="759"/>
                </a:lnTo>
                <a:cubicBezTo>
                  <a:pt x="17199" y="936"/>
                  <a:pt x="17802" y="1185"/>
                  <a:pt x="18370" y="1433"/>
                </a:cubicBezTo>
                <a:cubicBezTo>
                  <a:pt x="18389" y="1437"/>
                  <a:pt x="18407" y="1439"/>
                  <a:pt x="18426" y="1439"/>
                </a:cubicBezTo>
                <a:cubicBezTo>
                  <a:pt x="18583" y="1439"/>
                  <a:pt x="18729" y="1312"/>
                  <a:pt x="18760" y="1185"/>
                </a:cubicBezTo>
                <a:cubicBezTo>
                  <a:pt x="18831" y="936"/>
                  <a:pt x="18831" y="723"/>
                  <a:pt x="18796" y="475"/>
                </a:cubicBezTo>
                <a:cubicBezTo>
                  <a:pt x="18765" y="350"/>
                  <a:pt x="18665" y="294"/>
                  <a:pt x="18564" y="294"/>
                </a:cubicBezTo>
                <a:cubicBezTo>
                  <a:pt x="18433" y="294"/>
                  <a:pt x="18299" y="386"/>
                  <a:pt x="18299" y="546"/>
                </a:cubicBezTo>
                <a:cubicBezTo>
                  <a:pt x="18299" y="617"/>
                  <a:pt x="18299" y="688"/>
                  <a:pt x="18299" y="723"/>
                </a:cubicBezTo>
                <a:lnTo>
                  <a:pt x="16915" y="226"/>
                </a:lnTo>
                <a:cubicBezTo>
                  <a:pt x="16686" y="150"/>
                  <a:pt x="16402" y="1"/>
                  <a:pt x="1614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6" name="Google Shape;426;p47">
            <a:extLst>
              <a:ext uri="{FF2B5EF4-FFF2-40B4-BE49-F238E27FC236}">
                <a16:creationId xmlns:a16="http://schemas.microsoft.com/office/drawing/2014/main" id="{D31DB3BC-9A93-DB68-D729-7C4AEED12D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2804" t="3480" r="2967" b="44335"/>
          <a:stretch/>
        </p:blipFill>
        <p:spPr>
          <a:xfrm>
            <a:off x="-250400" y="2820650"/>
            <a:ext cx="1833400" cy="268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7">
            <a:extLst>
              <a:ext uri="{FF2B5EF4-FFF2-40B4-BE49-F238E27FC236}">
                <a16:creationId xmlns:a16="http://schemas.microsoft.com/office/drawing/2014/main" id="{F497546B-C206-66BE-876E-486CC9043D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815" t="1423" r="69901" b="69355"/>
          <a:stretch/>
        </p:blipFill>
        <p:spPr>
          <a:xfrm>
            <a:off x="7427325" y="-348175"/>
            <a:ext cx="2400975" cy="206559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7">
            <a:extLst>
              <a:ext uri="{FF2B5EF4-FFF2-40B4-BE49-F238E27FC236}">
                <a16:creationId xmlns:a16="http://schemas.microsoft.com/office/drawing/2014/main" id="{CC668B5E-F804-DBB1-48DC-094982268D47}"/>
              </a:ext>
            </a:extLst>
          </p:cNvPr>
          <p:cNvSpPr/>
          <p:nvPr/>
        </p:nvSpPr>
        <p:spPr>
          <a:xfrm>
            <a:off x="7971700" y="4153400"/>
            <a:ext cx="914406" cy="612003"/>
          </a:xfrm>
          <a:custGeom>
            <a:avLst/>
            <a:gdLst/>
            <a:ahLst/>
            <a:cxnLst/>
            <a:rect l="l" t="t" r="r" b="b"/>
            <a:pathLst>
              <a:path w="16646" h="11141" extrusionOk="0">
                <a:moveTo>
                  <a:pt x="5609" y="2627"/>
                </a:moveTo>
                <a:cubicBezTo>
                  <a:pt x="6035" y="2911"/>
                  <a:pt x="6461" y="3159"/>
                  <a:pt x="6887" y="3443"/>
                </a:cubicBezTo>
                <a:cubicBezTo>
                  <a:pt x="6425" y="3159"/>
                  <a:pt x="5964" y="2911"/>
                  <a:pt x="5467" y="2627"/>
                </a:cubicBezTo>
                <a:close/>
                <a:moveTo>
                  <a:pt x="4047" y="3479"/>
                </a:moveTo>
                <a:lnTo>
                  <a:pt x="4047" y="3479"/>
                </a:lnTo>
                <a:cubicBezTo>
                  <a:pt x="4934" y="3940"/>
                  <a:pt x="5857" y="4437"/>
                  <a:pt x="6745" y="4970"/>
                </a:cubicBezTo>
                <a:cubicBezTo>
                  <a:pt x="5822" y="4508"/>
                  <a:pt x="4899" y="4011"/>
                  <a:pt x="4047" y="3479"/>
                </a:cubicBezTo>
                <a:close/>
                <a:moveTo>
                  <a:pt x="12778" y="1"/>
                </a:moveTo>
                <a:cubicBezTo>
                  <a:pt x="9123" y="72"/>
                  <a:pt x="5502" y="320"/>
                  <a:pt x="1918" y="710"/>
                </a:cubicBezTo>
                <a:cubicBezTo>
                  <a:pt x="1776" y="746"/>
                  <a:pt x="1634" y="746"/>
                  <a:pt x="1492" y="746"/>
                </a:cubicBezTo>
                <a:cubicBezTo>
                  <a:pt x="1456" y="746"/>
                  <a:pt x="1385" y="781"/>
                  <a:pt x="1350" y="781"/>
                </a:cubicBezTo>
                <a:cubicBezTo>
                  <a:pt x="1030" y="817"/>
                  <a:pt x="675" y="852"/>
                  <a:pt x="320" y="923"/>
                </a:cubicBezTo>
                <a:cubicBezTo>
                  <a:pt x="107" y="923"/>
                  <a:pt x="1" y="1172"/>
                  <a:pt x="72" y="1349"/>
                </a:cubicBezTo>
                <a:cubicBezTo>
                  <a:pt x="36" y="1456"/>
                  <a:pt x="36" y="1562"/>
                  <a:pt x="107" y="1669"/>
                </a:cubicBezTo>
                <a:cubicBezTo>
                  <a:pt x="1811" y="3763"/>
                  <a:pt x="3302" y="5999"/>
                  <a:pt x="4579" y="8341"/>
                </a:cubicBezTo>
                <a:cubicBezTo>
                  <a:pt x="4650" y="8436"/>
                  <a:pt x="4753" y="8483"/>
                  <a:pt x="4856" y="8483"/>
                </a:cubicBezTo>
                <a:cubicBezTo>
                  <a:pt x="4907" y="8483"/>
                  <a:pt x="4958" y="8472"/>
                  <a:pt x="5005" y="8448"/>
                </a:cubicBezTo>
                <a:cubicBezTo>
                  <a:pt x="5183" y="8767"/>
                  <a:pt x="5396" y="9087"/>
                  <a:pt x="5609" y="9406"/>
                </a:cubicBezTo>
                <a:cubicBezTo>
                  <a:pt x="5609" y="9442"/>
                  <a:pt x="5644" y="9477"/>
                  <a:pt x="5680" y="9477"/>
                </a:cubicBezTo>
                <a:cubicBezTo>
                  <a:pt x="5751" y="9584"/>
                  <a:pt x="5786" y="9655"/>
                  <a:pt x="5857" y="9761"/>
                </a:cubicBezTo>
                <a:cubicBezTo>
                  <a:pt x="5904" y="9842"/>
                  <a:pt x="5988" y="9878"/>
                  <a:pt x="6077" y="9878"/>
                </a:cubicBezTo>
                <a:cubicBezTo>
                  <a:pt x="6260" y="9878"/>
                  <a:pt x="6461" y="9728"/>
                  <a:pt x="6390" y="9513"/>
                </a:cubicBezTo>
                <a:cubicBezTo>
                  <a:pt x="6354" y="9442"/>
                  <a:pt x="6319" y="9371"/>
                  <a:pt x="6319" y="9300"/>
                </a:cubicBezTo>
                <a:cubicBezTo>
                  <a:pt x="6319" y="9300"/>
                  <a:pt x="6354" y="9264"/>
                  <a:pt x="6354" y="9264"/>
                </a:cubicBezTo>
                <a:cubicBezTo>
                  <a:pt x="6390" y="9335"/>
                  <a:pt x="6461" y="9442"/>
                  <a:pt x="6496" y="9513"/>
                </a:cubicBezTo>
                <a:cubicBezTo>
                  <a:pt x="6562" y="9622"/>
                  <a:pt x="6654" y="9667"/>
                  <a:pt x="6746" y="9667"/>
                </a:cubicBezTo>
                <a:cubicBezTo>
                  <a:pt x="6951" y="9667"/>
                  <a:pt x="7151" y="9439"/>
                  <a:pt x="7028" y="9193"/>
                </a:cubicBezTo>
                <a:cubicBezTo>
                  <a:pt x="6212" y="7667"/>
                  <a:pt x="5431" y="6141"/>
                  <a:pt x="4615" y="4615"/>
                </a:cubicBezTo>
                <a:lnTo>
                  <a:pt x="4615" y="4615"/>
                </a:lnTo>
                <a:lnTo>
                  <a:pt x="4721" y="4650"/>
                </a:lnTo>
                <a:cubicBezTo>
                  <a:pt x="7916" y="6922"/>
                  <a:pt x="11217" y="9051"/>
                  <a:pt x="14588" y="11110"/>
                </a:cubicBezTo>
                <a:cubicBezTo>
                  <a:pt x="14631" y="11131"/>
                  <a:pt x="14673" y="11140"/>
                  <a:pt x="14714" y="11140"/>
                </a:cubicBezTo>
                <a:cubicBezTo>
                  <a:pt x="14946" y="11140"/>
                  <a:pt x="15125" y="10835"/>
                  <a:pt x="14943" y="10684"/>
                </a:cubicBezTo>
                <a:cubicBezTo>
                  <a:pt x="13275" y="9193"/>
                  <a:pt x="11394" y="8022"/>
                  <a:pt x="9477" y="6886"/>
                </a:cubicBezTo>
                <a:lnTo>
                  <a:pt x="9477" y="6886"/>
                </a:lnTo>
                <a:cubicBezTo>
                  <a:pt x="10436" y="7383"/>
                  <a:pt x="11430" y="7880"/>
                  <a:pt x="12352" y="8448"/>
                </a:cubicBezTo>
                <a:cubicBezTo>
                  <a:pt x="12991" y="8874"/>
                  <a:pt x="13666" y="9335"/>
                  <a:pt x="14305" y="9797"/>
                </a:cubicBezTo>
                <a:cubicBezTo>
                  <a:pt x="14345" y="9824"/>
                  <a:pt x="14386" y="9835"/>
                  <a:pt x="14425" y="9835"/>
                </a:cubicBezTo>
                <a:cubicBezTo>
                  <a:pt x="14487" y="9835"/>
                  <a:pt x="14545" y="9805"/>
                  <a:pt x="14588" y="9761"/>
                </a:cubicBezTo>
                <a:cubicBezTo>
                  <a:pt x="14801" y="9761"/>
                  <a:pt x="14943" y="9406"/>
                  <a:pt x="14730" y="9264"/>
                </a:cubicBezTo>
                <a:cubicBezTo>
                  <a:pt x="12246" y="7419"/>
                  <a:pt x="9619" y="5786"/>
                  <a:pt x="6922" y="4295"/>
                </a:cubicBezTo>
                <a:cubicBezTo>
                  <a:pt x="6425" y="3976"/>
                  <a:pt x="5928" y="3656"/>
                  <a:pt x="5396" y="3337"/>
                </a:cubicBezTo>
                <a:lnTo>
                  <a:pt x="5396" y="3337"/>
                </a:lnTo>
                <a:cubicBezTo>
                  <a:pt x="6035" y="3621"/>
                  <a:pt x="6638" y="3940"/>
                  <a:pt x="7241" y="4224"/>
                </a:cubicBezTo>
                <a:cubicBezTo>
                  <a:pt x="9797" y="5715"/>
                  <a:pt x="12352" y="7206"/>
                  <a:pt x="14943" y="8696"/>
                </a:cubicBezTo>
                <a:cubicBezTo>
                  <a:pt x="14973" y="8726"/>
                  <a:pt x="15010" y="8737"/>
                  <a:pt x="15047" y="8737"/>
                </a:cubicBezTo>
                <a:cubicBezTo>
                  <a:pt x="15098" y="8737"/>
                  <a:pt x="15151" y="8717"/>
                  <a:pt x="15192" y="8696"/>
                </a:cubicBezTo>
                <a:cubicBezTo>
                  <a:pt x="15511" y="8874"/>
                  <a:pt x="15866" y="9087"/>
                  <a:pt x="16186" y="9264"/>
                </a:cubicBezTo>
                <a:cubicBezTo>
                  <a:pt x="16223" y="9285"/>
                  <a:pt x="16260" y="9295"/>
                  <a:pt x="16296" y="9295"/>
                </a:cubicBezTo>
                <a:cubicBezTo>
                  <a:pt x="16497" y="9295"/>
                  <a:pt x="16645" y="8995"/>
                  <a:pt x="16434" y="8874"/>
                </a:cubicBezTo>
                <a:cubicBezTo>
                  <a:pt x="12991" y="6780"/>
                  <a:pt x="9548" y="4721"/>
                  <a:pt x="6106" y="2627"/>
                </a:cubicBezTo>
                <a:cubicBezTo>
                  <a:pt x="7951" y="2556"/>
                  <a:pt x="9797" y="2521"/>
                  <a:pt x="11643" y="2450"/>
                </a:cubicBezTo>
                <a:cubicBezTo>
                  <a:pt x="11926" y="2450"/>
                  <a:pt x="11997" y="2130"/>
                  <a:pt x="11855" y="1953"/>
                </a:cubicBezTo>
                <a:lnTo>
                  <a:pt x="11926" y="1953"/>
                </a:lnTo>
                <a:cubicBezTo>
                  <a:pt x="12068" y="1953"/>
                  <a:pt x="12175" y="1846"/>
                  <a:pt x="12210" y="1740"/>
                </a:cubicBezTo>
                <a:lnTo>
                  <a:pt x="12849" y="1740"/>
                </a:lnTo>
                <a:cubicBezTo>
                  <a:pt x="13204" y="1740"/>
                  <a:pt x="13204" y="1207"/>
                  <a:pt x="12849" y="1207"/>
                </a:cubicBezTo>
                <a:cubicBezTo>
                  <a:pt x="12707" y="1207"/>
                  <a:pt x="12601" y="1207"/>
                  <a:pt x="12459" y="1172"/>
                </a:cubicBezTo>
                <a:cubicBezTo>
                  <a:pt x="12459" y="1101"/>
                  <a:pt x="12423" y="1030"/>
                  <a:pt x="12388" y="994"/>
                </a:cubicBezTo>
                <a:cubicBezTo>
                  <a:pt x="12459" y="888"/>
                  <a:pt x="12459" y="710"/>
                  <a:pt x="12388" y="604"/>
                </a:cubicBezTo>
                <a:lnTo>
                  <a:pt x="12778" y="604"/>
                </a:lnTo>
                <a:cubicBezTo>
                  <a:pt x="13169" y="604"/>
                  <a:pt x="13169" y="1"/>
                  <a:pt x="1277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47">
            <a:extLst>
              <a:ext uri="{FF2B5EF4-FFF2-40B4-BE49-F238E27FC236}">
                <a16:creationId xmlns:a16="http://schemas.microsoft.com/office/drawing/2014/main" id="{78E26391-7784-B20C-163D-538E15E63CA5}"/>
              </a:ext>
            </a:extLst>
          </p:cNvPr>
          <p:cNvSpPr/>
          <p:nvPr/>
        </p:nvSpPr>
        <p:spPr>
          <a:xfrm rot="-1939776">
            <a:off x="775540" y="3992201"/>
            <a:ext cx="1236283" cy="1641714"/>
          </a:xfrm>
          <a:custGeom>
            <a:avLst/>
            <a:gdLst/>
            <a:ahLst/>
            <a:cxnLst/>
            <a:rect l="l" t="t" r="r" b="b"/>
            <a:pathLst>
              <a:path w="15277" h="20287" extrusionOk="0">
                <a:moveTo>
                  <a:pt x="10374" y="0"/>
                </a:moveTo>
                <a:cubicBezTo>
                  <a:pt x="9929" y="0"/>
                  <a:pt x="9487" y="42"/>
                  <a:pt x="9051" y="110"/>
                </a:cubicBezTo>
                <a:cubicBezTo>
                  <a:pt x="6181" y="493"/>
                  <a:pt x="3753" y="1714"/>
                  <a:pt x="1781" y="3848"/>
                </a:cubicBezTo>
                <a:cubicBezTo>
                  <a:pt x="1207" y="4466"/>
                  <a:pt x="648" y="5143"/>
                  <a:pt x="309" y="5938"/>
                </a:cubicBezTo>
                <a:cubicBezTo>
                  <a:pt x="118" y="6394"/>
                  <a:pt x="0" y="6880"/>
                  <a:pt x="103" y="7380"/>
                </a:cubicBezTo>
                <a:cubicBezTo>
                  <a:pt x="265" y="8204"/>
                  <a:pt x="810" y="8690"/>
                  <a:pt x="1546" y="8999"/>
                </a:cubicBezTo>
                <a:cubicBezTo>
                  <a:pt x="2015" y="9200"/>
                  <a:pt x="2502" y="9264"/>
                  <a:pt x="2996" y="9264"/>
                </a:cubicBezTo>
                <a:cubicBezTo>
                  <a:pt x="3262" y="9264"/>
                  <a:pt x="3530" y="9245"/>
                  <a:pt x="3797" y="9220"/>
                </a:cubicBezTo>
                <a:cubicBezTo>
                  <a:pt x="5784" y="9014"/>
                  <a:pt x="7682" y="8484"/>
                  <a:pt x="9493" y="7645"/>
                </a:cubicBezTo>
                <a:cubicBezTo>
                  <a:pt x="9684" y="7557"/>
                  <a:pt x="9875" y="7483"/>
                  <a:pt x="10052" y="7395"/>
                </a:cubicBezTo>
                <a:lnTo>
                  <a:pt x="10081" y="7439"/>
                </a:lnTo>
                <a:cubicBezTo>
                  <a:pt x="10022" y="7498"/>
                  <a:pt x="9949" y="7557"/>
                  <a:pt x="9890" y="7616"/>
                </a:cubicBezTo>
                <a:cubicBezTo>
                  <a:pt x="8507" y="8970"/>
                  <a:pt x="7565" y="10544"/>
                  <a:pt x="7403" y="12516"/>
                </a:cubicBezTo>
                <a:cubicBezTo>
                  <a:pt x="7359" y="13164"/>
                  <a:pt x="7388" y="13826"/>
                  <a:pt x="7697" y="14415"/>
                </a:cubicBezTo>
                <a:cubicBezTo>
                  <a:pt x="7986" y="14942"/>
                  <a:pt x="8469" y="15314"/>
                  <a:pt x="9033" y="15314"/>
                </a:cubicBezTo>
                <a:cubicBezTo>
                  <a:pt x="9304" y="15314"/>
                  <a:pt x="9594" y="15228"/>
                  <a:pt x="9890" y="15033"/>
                </a:cubicBezTo>
                <a:cubicBezTo>
                  <a:pt x="10287" y="14753"/>
                  <a:pt x="10640" y="14415"/>
                  <a:pt x="10979" y="14076"/>
                </a:cubicBezTo>
                <a:cubicBezTo>
                  <a:pt x="11200" y="13870"/>
                  <a:pt x="11435" y="13664"/>
                  <a:pt x="11626" y="13487"/>
                </a:cubicBezTo>
                <a:lnTo>
                  <a:pt x="11626" y="13487"/>
                </a:lnTo>
                <a:cubicBezTo>
                  <a:pt x="11376" y="14179"/>
                  <a:pt x="11229" y="14944"/>
                  <a:pt x="11303" y="15739"/>
                </a:cubicBezTo>
                <a:cubicBezTo>
                  <a:pt x="11362" y="16298"/>
                  <a:pt x="11494" y="16813"/>
                  <a:pt x="11921" y="17211"/>
                </a:cubicBezTo>
                <a:cubicBezTo>
                  <a:pt x="12107" y="17389"/>
                  <a:pt x="12324" y="17478"/>
                  <a:pt x="12546" y="17478"/>
                </a:cubicBezTo>
                <a:cubicBezTo>
                  <a:pt x="12727" y="17478"/>
                  <a:pt x="12911" y="17418"/>
                  <a:pt x="13083" y="17299"/>
                </a:cubicBezTo>
                <a:cubicBezTo>
                  <a:pt x="13304" y="17167"/>
                  <a:pt x="13466" y="16975"/>
                  <a:pt x="13613" y="16784"/>
                </a:cubicBezTo>
                <a:cubicBezTo>
                  <a:pt x="13819" y="16519"/>
                  <a:pt x="14011" y="16254"/>
                  <a:pt x="14246" y="15945"/>
                </a:cubicBezTo>
                <a:lnTo>
                  <a:pt x="14246" y="15945"/>
                </a:lnTo>
                <a:cubicBezTo>
                  <a:pt x="13966" y="17490"/>
                  <a:pt x="14128" y="18933"/>
                  <a:pt x="14879" y="20272"/>
                </a:cubicBezTo>
                <a:lnTo>
                  <a:pt x="14879" y="20286"/>
                </a:lnTo>
                <a:lnTo>
                  <a:pt x="15011" y="20286"/>
                </a:lnTo>
                <a:cubicBezTo>
                  <a:pt x="15100" y="20183"/>
                  <a:pt x="15070" y="20095"/>
                  <a:pt x="15011" y="19992"/>
                </a:cubicBezTo>
                <a:cubicBezTo>
                  <a:pt x="14599" y="19197"/>
                  <a:pt x="14393" y="18329"/>
                  <a:pt x="14378" y="17431"/>
                </a:cubicBezTo>
                <a:cubicBezTo>
                  <a:pt x="14364" y="16475"/>
                  <a:pt x="14496" y="15548"/>
                  <a:pt x="14982" y="14694"/>
                </a:cubicBezTo>
                <a:cubicBezTo>
                  <a:pt x="15085" y="14518"/>
                  <a:pt x="15188" y="14341"/>
                  <a:pt x="15276" y="14164"/>
                </a:cubicBezTo>
                <a:lnTo>
                  <a:pt x="15276" y="13944"/>
                </a:lnTo>
                <a:cubicBezTo>
                  <a:pt x="15244" y="13928"/>
                  <a:pt x="15214" y="13920"/>
                  <a:pt x="15186" y="13920"/>
                </a:cubicBezTo>
                <a:cubicBezTo>
                  <a:pt x="15112" y="13920"/>
                  <a:pt x="15054" y="13972"/>
                  <a:pt x="15011" y="14047"/>
                </a:cubicBezTo>
                <a:cubicBezTo>
                  <a:pt x="14879" y="14297"/>
                  <a:pt x="14761" y="14532"/>
                  <a:pt x="14629" y="14783"/>
                </a:cubicBezTo>
                <a:cubicBezTo>
                  <a:pt x="14231" y="15548"/>
                  <a:pt x="13760" y="16269"/>
                  <a:pt x="13172" y="16902"/>
                </a:cubicBezTo>
                <a:cubicBezTo>
                  <a:pt x="12970" y="17123"/>
                  <a:pt x="12760" y="17229"/>
                  <a:pt x="12557" y="17229"/>
                </a:cubicBezTo>
                <a:cubicBezTo>
                  <a:pt x="12302" y="17229"/>
                  <a:pt x="12059" y="17060"/>
                  <a:pt x="11862" y="16740"/>
                </a:cubicBezTo>
                <a:cubicBezTo>
                  <a:pt x="11641" y="16372"/>
                  <a:pt x="11568" y="15945"/>
                  <a:pt x="11553" y="15518"/>
                </a:cubicBezTo>
                <a:cubicBezTo>
                  <a:pt x="11523" y="14312"/>
                  <a:pt x="11921" y="13223"/>
                  <a:pt x="12583" y="12207"/>
                </a:cubicBezTo>
                <a:cubicBezTo>
                  <a:pt x="12804" y="11869"/>
                  <a:pt x="13039" y="11530"/>
                  <a:pt x="13231" y="11177"/>
                </a:cubicBezTo>
                <a:cubicBezTo>
                  <a:pt x="13275" y="11089"/>
                  <a:pt x="13334" y="11000"/>
                  <a:pt x="13231" y="10942"/>
                </a:cubicBezTo>
                <a:cubicBezTo>
                  <a:pt x="13204" y="10927"/>
                  <a:pt x="13181" y="10920"/>
                  <a:pt x="13160" y="10920"/>
                </a:cubicBezTo>
                <a:cubicBezTo>
                  <a:pt x="13098" y="10920"/>
                  <a:pt x="13054" y="10975"/>
                  <a:pt x="13010" y="11030"/>
                </a:cubicBezTo>
                <a:cubicBezTo>
                  <a:pt x="12863" y="11265"/>
                  <a:pt x="12701" y="11471"/>
                  <a:pt x="12568" y="11707"/>
                </a:cubicBezTo>
                <a:cubicBezTo>
                  <a:pt x="11980" y="12708"/>
                  <a:pt x="11214" y="13532"/>
                  <a:pt x="10376" y="14312"/>
                </a:cubicBezTo>
                <a:cubicBezTo>
                  <a:pt x="10125" y="14547"/>
                  <a:pt x="9860" y="14783"/>
                  <a:pt x="9551" y="14930"/>
                </a:cubicBezTo>
                <a:cubicBezTo>
                  <a:pt x="9371" y="15014"/>
                  <a:pt x="9196" y="15055"/>
                  <a:pt x="9027" y="15055"/>
                </a:cubicBezTo>
                <a:cubicBezTo>
                  <a:pt x="8754" y="15055"/>
                  <a:pt x="8498" y="14947"/>
                  <a:pt x="8271" y="14738"/>
                </a:cubicBezTo>
                <a:cubicBezTo>
                  <a:pt x="7830" y="14341"/>
                  <a:pt x="7712" y="13811"/>
                  <a:pt x="7682" y="13267"/>
                </a:cubicBezTo>
                <a:cubicBezTo>
                  <a:pt x="7594" y="11854"/>
                  <a:pt x="8006" y="10588"/>
                  <a:pt x="8757" y="9411"/>
                </a:cubicBezTo>
                <a:cubicBezTo>
                  <a:pt x="9463" y="8293"/>
                  <a:pt x="10405" y="7410"/>
                  <a:pt x="11465" y="6630"/>
                </a:cubicBezTo>
                <a:cubicBezTo>
                  <a:pt x="11538" y="6585"/>
                  <a:pt x="11656" y="6512"/>
                  <a:pt x="11582" y="6394"/>
                </a:cubicBezTo>
                <a:cubicBezTo>
                  <a:pt x="11555" y="6351"/>
                  <a:pt x="11524" y="6335"/>
                  <a:pt x="11491" y="6335"/>
                </a:cubicBezTo>
                <a:cubicBezTo>
                  <a:pt x="11435" y="6335"/>
                  <a:pt x="11373" y="6381"/>
                  <a:pt x="11317" y="6409"/>
                </a:cubicBezTo>
                <a:cubicBezTo>
                  <a:pt x="11288" y="6409"/>
                  <a:pt x="11273" y="6424"/>
                  <a:pt x="11259" y="6438"/>
                </a:cubicBezTo>
                <a:cubicBezTo>
                  <a:pt x="10008" y="7189"/>
                  <a:pt x="8698" y="7792"/>
                  <a:pt x="7315" y="8219"/>
                </a:cubicBezTo>
                <a:cubicBezTo>
                  <a:pt x="5877" y="8679"/>
                  <a:pt x="4424" y="8985"/>
                  <a:pt x="2917" y="8985"/>
                </a:cubicBezTo>
                <a:cubicBezTo>
                  <a:pt x="2882" y="8985"/>
                  <a:pt x="2847" y="8985"/>
                  <a:pt x="2811" y="8984"/>
                </a:cubicBezTo>
                <a:cubicBezTo>
                  <a:pt x="2223" y="8984"/>
                  <a:pt x="1649" y="8852"/>
                  <a:pt x="1163" y="8499"/>
                </a:cubicBezTo>
                <a:cubicBezTo>
                  <a:pt x="530" y="8057"/>
                  <a:pt x="221" y="7468"/>
                  <a:pt x="368" y="6688"/>
                </a:cubicBezTo>
                <a:cubicBezTo>
                  <a:pt x="427" y="6276"/>
                  <a:pt x="589" y="5908"/>
                  <a:pt x="795" y="5555"/>
                </a:cubicBezTo>
                <a:cubicBezTo>
                  <a:pt x="1443" y="4496"/>
                  <a:pt x="2252" y="3598"/>
                  <a:pt x="3238" y="2833"/>
                </a:cubicBezTo>
                <a:cubicBezTo>
                  <a:pt x="5360" y="1163"/>
                  <a:pt x="7769" y="283"/>
                  <a:pt x="10462" y="283"/>
                </a:cubicBezTo>
                <a:cubicBezTo>
                  <a:pt x="10570" y="283"/>
                  <a:pt x="10679" y="284"/>
                  <a:pt x="10788" y="287"/>
                </a:cubicBezTo>
                <a:lnTo>
                  <a:pt x="11156" y="287"/>
                </a:lnTo>
                <a:cubicBezTo>
                  <a:pt x="11229" y="287"/>
                  <a:pt x="11273" y="257"/>
                  <a:pt x="11288" y="199"/>
                </a:cubicBezTo>
                <a:cubicBezTo>
                  <a:pt x="11303" y="110"/>
                  <a:pt x="11244" y="81"/>
                  <a:pt x="11170" y="51"/>
                </a:cubicBezTo>
                <a:cubicBezTo>
                  <a:pt x="11141" y="51"/>
                  <a:pt x="11097" y="51"/>
                  <a:pt x="11067" y="37"/>
                </a:cubicBezTo>
                <a:cubicBezTo>
                  <a:pt x="10836" y="11"/>
                  <a:pt x="10605" y="0"/>
                  <a:pt x="1037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417288"/>
      </p:ext>
    </p:extLst>
  </p:cSld>
  <p:clrMapOvr>
    <a:masterClrMapping/>
  </p:clrMapOvr>
</p:sld>
</file>

<file path=ppt/theme/theme1.xml><?xml version="1.0" encoding="utf-8"?>
<a:theme xmlns:a="http://schemas.openxmlformats.org/drawingml/2006/main" name="Animated Presentation MK Plan by Slidesgo">
  <a:themeElements>
    <a:clrScheme name="Simple Light">
      <a:dk1>
        <a:srgbClr val="191919"/>
      </a:dk1>
      <a:lt1>
        <a:srgbClr val="FFFFFF"/>
      </a:lt1>
      <a:dk2>
        <a:srgbClr val="00FA00"/>
      </a:dk2>
      <a:lt2>
        <a:srgbClr val="EFEFEF"/>
      </a:lt2>
      <a:accent1>
        <a:srgbClr val="A0A0A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760</Words>
  <Application>Microsoft Office PowerPoint</Application>
  <PresentationFormat>On-screen Show (16:9)</PresentationFormat>
  <Paragraphs>97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Archivo</vt:lpstr>
      <vt:lpstr>Archivo Black</vt:lpstr>
      <vt:lpstr>Arial</vt:lpstr>
      <vt:lpstr>Bebas Neue</vt:lpstr>
      <vt:lpstr>PT Sans</vt:lpstr>
      <vt:lpstr>Wingdings</vt:lpstr>
      <vt:lpstr>Animated Presentation MK Plan by Slidesgo</vt:lpstr>
      <vt:lpstr>Productivito  Productivity App for Students</vt:lpstr>
      <vt:lpstr>TABLE OF CONTENTS</vt:lpstr>
      <vt:lpstr>INTRODUCTION</vt:lpstr>
      <vt:lpstr>PowerPoint Presentation</vt:lpstr>
      <vt:lpstr>PowerPoint Presentation</vt:lpstr>
      <vt:lpstr>LITERATURE SURVEY COMPARISON TABLE</vt:lpstr>
      <vt:lpstr>DESIGN</vt:lpstr>
      <vt:lpstr>DESIGN</vt:lpstr>
      <vt:lpstr>DESIGN</vt:lpstr>
      <vt:lpstr>IMPLEMENTATION</vt:lpstr>
      <vt:lpstr>RESULTS</vt:lpstr>
      <vt:lpstr>RESULTS</vt:lpstr>
      <vt:lpstr>RESULTS</vt:lpstr>
      <vt:lpstr>RESULTS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NAVEEN GANGANAPALLI</cp:lastModifiedBy>
  <cp:revision>11</cp:revision>
  <dcterms:modified xsi:type="dcterms:W3CDTF">2024-11-29T01:51:33Z</dcterms:modified>
</cp:coreProperties>
</file>